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2"/>
  </p:notesMasterIdLst>
  <p:sldIdLst>
    <p:sldId id="443" r:id="rId5"/>
    <p:sldId id="452" r:id="rId6"/>
    <p:sldId id="473" r:id="rId7"/>
    <p:sldId id="479" r:id="rId8"/>
    <p:sldId id="481" r:id="rId9"/>
    <p:sldId id="480" r:id="rId10"/>
    <p:sldId id="482" r:id="rId11"/>
    <p:sldId id="484" r:id="rId12"/>
    <p:sldId id="485" r:id="rId13"/>
    <p:sldId id="483" r:id="rId14"/>
    <p:sldId id="478" r:id="rId15"/>
    <p:sldId id="476" r:id="rId16"/>
    <p:sldId id="474" r:id="rId17"/>
    <p:sldId id="381" r:id="rId18"/>
    <p:sldId id="379" r:id="rId19"/>
    <p:sldId id="357" r:id="rId20"/>
    <p:sldId id="359" r:id="rId21"/>
    <p:sldId id="456" r:id="rId22"/>
    <p:sldId id="356" r:id="rId23"/>
    <p:sldId id="373" r:id="rId24"/>
    <p:sldId id="363" r:id="rId25"/>
    <p:sldId id="498" r:id="rId26"/>
    <p:sldId id="382" r:id="rId27"/>
    <p:sldId id="364" r:id="rId28"/>
    <p:sldId id="371" r:id="rId29"/>
    <p:sldId id="384" r:id="rId30"/>
    <p:sldId id="496" r:id="rId31"/>
    <p:sldId id="383" r:id="rId32"/>
    <p:sldId id="385" r:id="rId33"/>
    <p:sldId id="492" r:id="rId34"/>
    <p:sldId id="477" r:id="rId35"/>
    <p:sldId id="387" r:id="rId36"/>
    <p:sldId id="497" r:id="rId37"/>
    <p:sldId id="457" r:id="rId38"/>
    <p:sldId id="475" r:id="rId39"/>
    <p:sldId id="458" r:id="rId40"/>
    <p:sldId id="472" r:id="rId41"/>
    <p:sldId id="444" r:id="rId42"/>
    <p:sldId id="299" r:id="rId43"/>
    <p:sldId id="446" r:id="rId44"/>
    <p:sldId id="259" r:id="rId45"/>
    <p:sldId id="278" r:id="rId46"/>
    <p:sldId id="300" r:id="rId47"/>
    <p:sldId id="297" r:id="rId48"/>
    <p:sldId id="298" r:id="rId49"/>
    <p:sldId id="307" r:id="rId50"/>
    <p:sldId id="302" r:id="rId51"/>
    <p:sldId id="301" r:id="rId52"/>
    <p:sldId id="303" r:id="rId53"/>
    <p:sldId id="304" r:id="rId54"/>
    <p:sldId id="305" r:id="rId55"/>
    <p:sldId id="313" r:id="rId56"/>
    <p:sldId id="308" r:id="rId57"/>
    <p:sldId id="280" r:id="rId58"/>
    <p:sldId id="309" r:id="rId59"/>
    <p:sldId id="448" r:id="rId60"/>
    <p:sldId id="292" r:id="rId61"/>
    <p:sldId id="495" r:id="rId62"/>
    <p:sldId id="494" r:id="rId63"/>
    <p:sldId id="493" r:id="rId64"/>
    <p:sldId id="315" r:id="rId65"/>
    <p:sldId id="486" r:id="rId66"/>
    <p:sldId id="487" r:id="rId67"/>
    <p:sldId id="488" r:id="rId68"/>
    <p:sldId id="489" r:id="rId69"/>
    <p:sldId id="490" r:id="rId70"/>
    <p:sldId id="491"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CE552-75D6-4B8F-A3C2-BDB9337A4A10}" v="1978" dt="2022-06-14T15:38:21.681"/>
    <p1510:client id="{A53401E9-2949-4BB2-B301-D2514E4B677E}" v="43" vWet="47" dt="2022-06-14T15:07:50.324"/>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Fidati" userId="d27d0c22-67f1-4293-9424-53aaa83ab0bf" providerId="ADAL" clId="{A53401E9-2949-4BB2-B301-D2514E4B677E}"/>
    <pc:docChg chg="undo redo custSel addSld delSld modSld sldOrd">
      <pc:chgData name="Anastasia Fidati" userId="d27d0c22-67f1-4293-9424-53aaa83ab0bf" providerId="ADAL" clId="{A53401E9-2949-4BB2-B301-D2514E4B677E}" dt="2022-06-13T19:22:25.629" v="2080" actId="20577"/>
      <pc:docMkLst>
        <pc:docMk/>
      </pc:docMkLst>
      <pc:sldChg chg="del">
        <pc:chgData name="Anastasia Fidati" userId="d27d0c22-67f1-4293-9424-53aaa83ab0bf" providerId="ADAL" clId="{A53401E9-2949-4BB2-B301-D2514E4B677E}" dt="2022-06-07T20:05:01.241" v="909" actId="47"/>
        <pc:sldMkLst>
          <pc:docMk/>
          <pc:sldMk cId="0" sldId="258"/>
        </pc:sldMkLst>
      </pc:sldChg>
      <pc:sldChg chg="del">
        <pc:chgData name="Anastasia Fidati" userId="d27d0c22-67f1-4293-9424-53aaa83ab0bf" providerId="ADAL" clId="{A53401E9-2949-4BB2-B301-D2514E4B677E}" dt="2022-06-07T18:45:48.464" v="129" actId="47"/>
        <pc:sldMkLst>
          <pc:docMk/>
          <pc:sldMk cId="0" sldId="288"/>
        </pc:sldMkLst>
      </pc:sldChg>
      <pc:sldChg chg="modSp mod">
        <pc:chgData name="Anastasia Fidati" userId="d27d0c22-67f1-4293-9424-53aaa83ab0bf" providerId="ADAL" clId="{A53401E9-2949-4BB2-B301-D2514E4B677E}" dt="2022-06-07T19:01:02.884" v="509" actId="20577"/>
        <pc:sldMkLst>
          <pc:docMk/>
          <pc:sldMk cId="0" sldId="356"/>
        </pc:sldMkLst>
        <pc:spChg chg="mod">
          <ac:chgData name="Anastasia Fidati" userId="d27d0c22-67f1-4293-9424-53aaa83ab0bf" providerId="ADAL" clId="{A53401E9-2949-4BB2-B301-D2514E4B677E}" dt="2022-06-07T19:01:02.884" v="509" actId="20577"/>
          <ac:spMkLst>
            <pc:docMk/>
            <pc:sldMk cId="0" sldId="356"/>
            <ac:spMk id="17411" creationId="{1685C460-6CA1-8992-2C96-621DD7B6D651}"/>
          </ac:spMkLst>
        </pc:spChg>
      </pc:sldChg>
      <pc:sldChg chg="ord">
        <pc:chgData name="Anastasia Fidati" userId="d27d0c22-67f1-4293-9424-53aaa83ab0bf" providerId="ADAL" clId="{A53401E9-2949-4BB2-B301-D2514E4B677E}" dt="2022-06-13T14:49:12.797" v="1720"/>
        <pc:sldMkLst>
          <pc:docMk/>
          <pc:sldMk cId="0" sldId="357"/>
        </pc:sldMkLst>
      </pc:sldChg>
      <pc:sldChg chg="ord">
        <pc:chgData name="Anastasia Fidati" userId="d27d0c22-67f1-4293-9424-53aaa83ab0bf" providerId="ADAL" clId="{A53401E9-2949-4BB2-B301-D2514E4B677E}" dt="2022-06-13T14:49:16.839" v="1722"/>
        <pc:sldMkLst>
          <pc:docMk/>
          <pc:sldMk cId="0" sldId="359"/>
        </pc:sldMkLst>
      </pc:sldChg>
      <pc:sldChg chg="del">
        <pc:chgData name="Anastasia Fidati" userId="d27d0c22-67f1-4293-9424-53aaa83ab0bf" providerId="ADAL" clId="{A53401E9-2949-4BB2-B301-D2514E4B677E}" dt="2022-06-07T20:04:07.746" v="903" actId="47"/>
        <pc:sldMkLst>
          <pc:docMk/>
          <pc:sldMk cId="0" sldId="360"/>
        </pc:sldMkLst>
      </pc:sldChg>
      <pc:sldChg chg="modSp mod ord modNotesTx">
        <pc:chgData name="Anastasia Fidati" userId="d27d0c22-67f1-4293-9424-53aaa83ab0bf" providerId="ADAL" clId="{A53401E9-2949-4BB2-B301-D2514E4B677E}" dt="2022-06-13T14:55:14.491" v="1892" actId="5793"/>
        <pc:sldMkLst>
          <pc:docMk/>
          <pc:sldMk cId="0" sldId="363"/>
        </pc:sldMkLst>
        <pc:spChg chg="mod">
          <ac:chgData name="Anastasia Fidati" userId="d27d0c22-67f1-4293-9424-53aaa83ab0bf" providerId="ADAL" clId="{A53401E9-2949-4BB2-B301-D2514E4B677E}" dt="2022-06-06T22:37:00.536" v="83" actId="20577"/>
          <ac:spMkLst>
            <pc:docMk/>
            <pc:sldMk cId="0" sldId="363"/>
            <ac:spMk id="2" creationId="{F1694CE4-CDD9-9CAE-45E3-37F8C21CB25F}"/>
          </ac:spMkLst>
        </pc:spChg>
      </pc:sldChg>
      <pc:sldChg chg="del">
        <pc:chgData name="Anastasia Fidati" userId="d27d0c22-67f1-4293-9424-53aaa83ab0bf" providerId="ADAL" clId="{A53401E9-2949-4BB2-B301-D2514E4B677E}" dt="2022-06-13T14:57:41.401" v="1948" actId="47"/>
        <pc:sldMkLst>
          <pc:docMk/>
          <pc:sldMk cId="0" sldId="368"/>
        </pc:sldMkLst>
      </pc:sldChg>
      <pc:sldChg chg="del">
        <pc:chgData name="Anastasia Fidati" userId="d27d0c22-67f1-4293-9424-53aaa83ab0bf" providerId="ADAL" clId="{A53401E9-2949-4BB2-B301-D2514E4B677E}" dt="2022-06-07T18:46:02.222" v="130" actId="47"/>
        <pc:sldMkLst>
          <pc:docMk/>
          <pc:sldMk cId="0" sldId="370"/>
        </pc:sldMkLst>
      </pc:sldChg>
      <pc:sldChg chg="ord">
        <pc:chgData name="Anastasia Fidati" userId="d27d0c22-67f1-4293-9424-53aaa83ab0bf" providerId="ADAL" clId="{A53401E9-2949-4BB2-B301-D2514E4B677E}" dt="2022-06-13T14:56:46.331" v="1945"/>
        <pc:sldMkLst>
          <pc:docMk/>
          <pc:sldMk cId="0" sldId="371"/>
        </pc:sldMkLst>
      </pc:sldChg>
      <pc:sldChg chg="del">
        <pc:chgData name="Anastasia Fidati" userId="d27d0c22-67f1-4293-9424-53aaa83ab0bf" providerId="ADAL" clId="{A53401E9-2949-4BB2-B301-D2514E4B677E}" dt="2022-06-07T19:02:18.613" v="569" actId="2696"/>
        <pc:sldMkLst>
          <pc:docMk/>
          <pc:sldMk cId="0" sldId="372"/>
        </pc:sldMkLst>
      </pc:sldChg>
      <pc:sldChg chg="add del">
        <pc:chgData name="Anastasia Fidati" userId="d27d0c22-67f1-4293-9424-53aaa83ab0bf" providerId="ADAL" clId="{A53401E9-2949-4BB2-B301-D2514E4B677E}" dt="2022-06-07T19:02:35.001" v="571" actId="47"/>
        <pc:sldMkLst>
          <pc:docMk/>
          <pc:sldMk cId="1872374146" sldId="372"/>
        </pc:sldMkLst>
      </pc:sldChg>
      <pc:sldChg chg="modSp del mod ord">
        <pc:chgData name="Anastasia Fidati" userId="d27d0c22-67f1-4293-9424-53aaa83ab0bf" providerId="ADAL" clId="{A53401E9-2949-4BB2-B301-D2514E4B677E}" dt="2022-06-07T20:09:32.006" v="946" actId="2696"/>
        <pc:sldMkLst>
          <pc:docMk/>
          <pc:sldMk cId="2503809137" sldId="373"/>
        </pc:sldMkLst>
        <pc:spChg chg="mod">
          <ac:chgData name="Anastasia Fidati" userId="d27d0c22-67f1-4293-9424-53aaa83ab0bf" providerId="ADAL" clId="{A53401E9-2949-4BB2-B301-D2514E4B677E}" dt="2022-06-07T20:04:15.728" v="904" actId="13926"/>
          <ac:spMkLst>
            <pc:docMk/>
            <pc:sldMk cId="2503809137" sldId="373"/>
            <ac:spMk id="74754" creationId="{49DA0CE1-20CE-F6A9-F42C-423D656B0A3A}"/>
          </ac:spMkLst>
        </pc:spChg>
      </pc:sldChg>
      <pc:sldChg chg="modSp del mod">
        <pc:chgData name="Anastasia Fidati" userId="d27d0c22-67f1-4293-9424-53aaa83ab0bf" providerId="ADAL" clId="{A53401E9-2949-4BB2-B301-D2514E4B677E}" dt="2022-06-07T19:10:27.421" v="593" actId="47"/>
        <pc:sldMkLst>
          <pc:docMk/>
          <pc:sldMk cId="0" sldId="374"/>
        </pc:sldMkLst>
        <pc:spChg chg="mod">
          <ac:chgData name="Anastasia Fidati" userId="d27d0c22-67f1-4293-9424-53aaa83ab0bf" providerId="ADAL" clId="{A53401E9-2949-4BB2-B301-D2514E4B677E}" dt="2022-06-07T19:02:53.597" v="591" actId="20577"/>
          <ac:spMkLst>
            <pc:docMk/>
            <pc:sldMk cId="0" sldId="374"/>
            <ac:spMk id="74754" creationId="{D7470883-5558-49D8-5830-F29BDF1FDCBA}"/>
          </ac:spMkLst>
        </pc:spChg>
      </pc:sldChg>
      <pc:sldChg chg="del ord">
        <pc:chgData name="Anastasia Fidati" userId="d27d0c22-67f1-4293-9424-53aaa83ab0bf" providerId="ADAL" clId="{A53401E9-2949-4BB2-B301-D2514E4B677E}" dt="2022-06-13T14:57:48.603" v="1949" actId="47"/>
        <pc:sldMkLst>
          <pc:docMk/>
          <pc:sldMk cId="0" sldId="375"/>
        </pc:sldMkLst>
      </pc:sldChg>
      <pc:sldChg chg="del">
        <pc:chgData name="Anastasia Fidati" userId="d27d0c22-67f1-4293-9424-53aaa83ab0bf" providerId="ADAL" clId="{A53401E9-2949-4BB2-B301-D2514E4B677E}" dt="2022-06-07T20:04:22.186" v="905" actId="47"/>
        <pc:sldMkLst>
          <pc:docMk/>
          <pc:sldMk cId="0" sldId="377"/>
        </pc:sldMkLst>
      </pc:sldChg>
      <pc:sldChg chg="add del">
        <pc:chgData name="Anastasia Fidati" userId="d27d0c22-67f1-4293-9424-53aaa83ab0bf" providerId="ADAL" clId="{A53401E9-2949-4BB2-B301-D2514E4B677E}" dt="2022-06-07T19:11:10.060" v="596" actId="47"/>
        <pc:sldMkLst>
          <pc:docMk/>
          <pc:sldMk cId="0" sldId="378"/>
        </pc:sldMkLst>
      </pc:sldChg>
      <pc:sldChg chg="del ord">
        <pc:chgData name="Anastasia Fidati" userId="d27d0c22-67f1-4293-9424-53aaa83ab0bf" providerId="ADAL" clId="{A53401E9-2949-4BB2-B301-D2514E4B677E}" dt="2022-06-07T19:11:48.705" v="605" actId="2696"/>
        <pc:sldMkLst>
          <pc:docMk/>
          <pc:sldMk cId="804216828" sldId="379"/>
        </pc:sldMkLst>
        <pc:spChg chg="mod">
          <ac:chgData name="Anastasia Fidati" userId="d27d0c22-67f1-4293-9424-53aaa83ab0bf" providerId="ADAL" clId="{A53401E9-2949-4BB2-B301-D2514E4B677E}" dt="2022-06-13T19:22:25.629" v="2080" actId="20577"/>
          <ac:spMkLst>
            <pc:docMk/>
            <pc:sldMk cId="804216828" sldId="379"/>
            <ac:spMk id="5" creationId="{0B5AC56D-95BC-5349-F400-1445DB89474C}"/>
          </ac:spMkLst>
        </pc:spChg>
      </pc:sldChg>
      <pc:sldChg chg="del ord">
        <pc:chgData name="Anastasia Fidati" userId="d27d0c22-67f1-4293-9424-53aaa83ab0bf" providerId="ADAL" clId="{A53401E9-2949-4BB2-B301-D2514E4B677E}" dt="2022-06-07T20:04:30.043" v="908" actId="47"/>
        <pc:sldMkLst>
          <pc:docMk/>
          <pc:sldMk cId="0" sldId="380"/>
        </pc:sldMkLst>
      </pc:sldChg>
      <pc:sldChg chg="add del">
        <pc:chgData name="Anastasia Fidati" userId="d27d0c22-67f1-4293-9424-53aaa83ab0bf" providerId="ADAL" clId="{A53401E9-2949-4BB2-B301-D2514E4B677E}" dt="2022-06-07T19:11:30.289" v="603" actId="2696"/>
        <pc:sldMkLst>
          <pc:docMk/>
          <pc:sldMk cId="3357059546" sldId="381"/>
        </pc:sldMkLst>
      </pc:sldChg>
      <pc:sldChg chg="add ord">
        <pc:chgData name="Anastasia Fidati" userId="d27d0c22-67f1-4293-9424-53aaa83ab0bf" providerId="ADAL" clId="{A53401E9-2949-4BB2-B301-D2514E4B677E}" dt="2022-06-13T14:55:58.354" v="1940"/>
        <pc:sldMkLst>
          <pc:docMk/>
          <pc:sldMk cId="2321723299" sldId="382"/>
        </pc:sldMkLst>
        <pc:spChg chg="mod">
          <ac:chgData name="Anastasia Fidati" userId="d27d0c22-67f1-4293-9424-53aaa83ab0bf" providerId="ADAL" clId="{A53401E9-2949-4BB2-B301-D2514E4B677E}" dt="2022-06-06T22:37:09.135" v="91" actId="20577"/>
          <ac:spMkLst>
            <pc:docMk/>
            <pc:sldMk cId="2321723299" sldId="382"/>
            <ac:spMk id="4098" creationId="{E88D65F4-0F42-ECAE-BF99-F8425E263BFC}"/>
          </ac:spMkLst>
        </pc:spChg>
        <pc:spChg chg="mod">
          <ac:chgData name="Anastasia Fidati" userId="d27d0c22-67f1-4293-9424-53aaa83ab0bf" providerId="ADAL" clId="{A53401E9-2949-4BB2-B301-D2514E4B677E}" dt="2022-06-07T18:46:28.906" v="152" actId="207"/>
          <ac:spMkLst>
            <pc:docMk/>
            <pc:sldMk cId="2321723299" sldId="382"/>
            <ac:spMk id="29701" creationId="{E4697CBB-DDAA-63C7-10C4-490676E98C8F}"/>
          </ac:spMkLst>
        </pc:spChg>
      </pc:sldChg>
      <pc:sldChg chg="modSp mod">
        <pc:chgData name="Anastasia Fidati" userId="d27d0c22-67f1-4293-9424-53aaa83ab0bf" providerId="ADAL" clId="{A53401E9-2949-4BB2-B301-D2514E4B677E}" dt="2022-06-07T19:02:01.730" v="566" actId="14100"/>
        <pc:sldMkLst>
          <pc:docMk/>
          <pc:sldMk cId="0" sldId="383"/>
        </pc:sldMkLst>
        <pc:spChg chg="mod">
          <ac:chgData name="Anastasia Fidati" userId="d27d0c22-67f1-4293-9424-53aaa83ab0bf" providerId="ADAL" clId="{A53401E9-2949-4BB2-B301-D2514E4B677E}" dt="2022-06-07T19:02:01.730" v="566" actId="14100"/>
          <ac:spMkLst>
            <pc:docMk/>
            <pc:sldMk cId="0" sldId="383"/>
            <ac:spMk id="8" creationId="{4957D666-EE2F-7000-498F-9A9A59E55D65}"/>
          </ac:spMkLst>
        </pc:spChg>
        <pc:spChg chg="mod">
          <ac:chgData name="Anastasia Fidati" userId="d27d0c22-67f1-4293-9424-53aaa83ab0bf" providerId="ADAL" clId="{A53401E9-2949-4BB2-B301-D2514E4B677E}" dt="2022-06-07T19:01:55.344" v="564" actId="20577"/>
          <ac:spMkLst>
            <pc:docMk/>
            <pc:sldMk cId="0" sldId="383"/>
            <ac:spMk id="4098" creationId="{0B412F9E-8EFE-419B-7D8D-AE0AC0EAF0B6}"/>
          </ac:spMkLst>
        </pc:spChg>
      </pc:sldChg>
      <pc:sldChg chg="add">
        <pc:chgData name="Anastasia Fidati" userId="d27d0c22-67f1-4293-9424-53aaa83ab0bf" providerId="ADAL" clId="{A53401E9-2949-4BB2-B301-D2514E4B677E}" dt="2022-06-13T14:57:30.350" v="1947"/>
        <pc:sldMkLst>
          <pc:docMk/>
          <pc:sldMk cId="766132921" sldId="384"/>
        </pc:sldMkLst>
      </pc:sldChg>
      <pc:sldChg chg="addSp delSp modSp mod">
        <pc:chgData name="Anastasia Fidati" userId="d27d0c22-67f1-4293-9424-53aaa83ab0bf" providerId="ADAL" clId="{A53401E9-2949-4BB2-B301-D2514E4B677E}" dt="2022-06-07T18:45:30.406" v="127" actId="1076"/>
        <pc:sldMkLst>
          <pc:docMk/>
          <pc:sldMk cId="0" sldId="385"/>
        </pc:sldMkLst>
        <pc:spChg chg="mod">
          <ac:chgData name="Anastasia Fidati" userId="d27d0c22-67f1-4293-9424-53aaa83ab0bf" providerId="ADAL" clId="{A53401E9-2949-4BB2-B301-D2514E4B677E}" dt="2022-06-07T18:42:33.097" v="117" actId="20577"/>
          <ac:spMkLst>
            <pc:docMk/>
            <pc:sldMk cId="0" sldId="385"/>
            <ac:spMk id="4098" creationId="{C49EB631-A83E-9298-36B2-86441B07B541}"/>
          </ac:spMkLst>
        </pc:spChg>
        <pc:picChg chg="add mod">
          <ac:chgData name="Anastasia Fidati" userId="d27d0c22-67f1-4293-9424-53aaa83ab0bf" providerId="ADAL" clId="{A53401E9-2949-4BB2-B301-D2514E4B677E}" dt="2022-06-07T18:42:42.616" v="121" actId="1076"/>
          <ac:picMkLst>
            <pc:docMk/>
            <pc:sldMk cId="0" sldId="385"/>
            <ac:picMk id="3" creationId="{89A8D123-97F4-3718-B2BC-3F68F163C279}"/>
          </ac:picMkLst>
        </pc:picChg>
        <pc:picChg chg="add mod modCrop">
          <ac:chgData name="Anastasia Fidati" userId="d27d0c22-67f1-4293-9424-53aaa83ab0bf" providerId="ADAL" clId="{A53401E9-2949-4BB2-B301-D2514E4B677E}" dt="2022-06-07T18:45:30.406" v="127" actId="1076"/>
          <ac:picMkLst>
            <pc:docMk/>
            <pc:sldMk cId="0" sldId="385"/>
            <ac:picMk id="6" creationId="{16CC3D42-DB36-2B26-3070-4B7D402883BB}"/>
          </ac:picMkLst>
        </pc:picChg>
        <pc:picChg chg="del">
          <ac:chgData name="Anastasia Fidati" userId="d27d0c22-67f1-4293-9424-53aaa83ab0bf" providerId="ADAL" clId="{A53401E9-2949-4BB2-B301-D2514E4B677E}" dt="2022-06-07T18:42:29.649" v="116" actId="478"/>
          <ac:picMkLst>
            <pc:docMk/>
            <pc:sldMk cId="0" sldId="385"/>
            <ac:picMk id="37892" creationId="{EE13CF3D-E533-D1B7-3258-09BD77E59293}"/>
          </ac:picMkLst>
        </pc:picChg>
      </pc:sldChg>
      <pc:sldChg chg="del">
        <pc:chgData name="Anastasia Fidati" userId="d27d0c22-67f1-4293-9424-53aaa83ab0bf" providerId="ADAL" clId="{A53401E9-2949-4BB2-B301-D2514E4B677E}" dt="2022-06-07T18:45:38.195" v="128" actId="47"/>
        <pc:sldMkLst>
          <pc:docMk/>
          <pc:sldMk cId="0" sldId="386"/>
        </pc:sldMkLst>
      </pc:sldChg>
      <pc:sldChg chg="modSp mod">
        <pc:chgData name="Anastasia Fidati" userId="d27d0c22-67f1-4293-9424-53aaa83ab0bf" providerId="ADAL" clId="{A53401E9-2949-4BB2-B301-D2514E4B677E}" dt="2022-06-07T20:27:53.571" v="983" actId="20577"/>
        <pc:sldMkLst>
          <pc:docMk/>
          <pc:sldMk cId="0" sldId="387"/>
        </pc:sldMkLst>
        <pc:spChg chg="mod">
          <ac:chgData name="Anastasia Fidati" userId="d27d0c22-67f1-4293-9424-53aaa83ab0bf" providerId="ADAL" clId="{A53401E9-2949-4BB2-B301-D2514E4B677E}" dt="2022-06-07T20:27:53.571" v="983" actId="20577"/>
          <ac:spMkLst>
            <pc:docMk/>
            <pc:sldMk cId="0" sldId="387"/>
            <ac:spMk id="6" creationId="{24956F5E-6777-04DB-F502-7B5C359D9CD8}"/>
          </ac:spMkLst>
        </pc:spChg>
      </pc:sldChg>
      <pc:sldChg chg="del">
        <pc:chgData name="Anastasia Fidati" userId="d27d0c22-67f1-4293-9424-53aaa83ab0bf" providerId="ADAL" clId="{A53401E9-2949-4BB2-B301-D2514E4B677E}" dt="2022-06-13T14:56:26.193" v="1943" actId="47"/>
        <pc:sldMkLst>
          <pc:docMk/>
          <pc:sldMk cId="0" sldId="388"/>
        </pc:sldMkLst>
      </pc:sldChg>
      <pc:sldChg chg="modSp mod">
        <pc:chgData name="Anastasia Fidati" userId="d27d0c22-67f1-4293-9424-53aaa83ab0bf" providerId="ADAL" clId="{A53401E9-2949-4BB2-B301-D2514E4B677E}" dt="2022-06-07T18:59:17.817" v="325"/>
        <pc:sldMkLst>
          <pc:docMk/>
          <pc:sldMk cId="3409583813" sldId="443"/>
        </pc:sldMkLst>
        <pc:spChg chg="mod">
          <ac:chgData name="Anastasia Fidati" userId="d27d0c22-67f1-4293-9424-53aaa83ab0bf" providerId="ADAL" clId="{A53401E9-2949-4BB2-B301-D2514E4B677E}" dt="2022-06-07T18:59:07.207" v="322" actId="20577"/>
          <ac:spMkLst>
            <pc:docMk/>
            <pc:sldMk cId="3409583813" sldId="443"/>
            <ac:spMk id="2" creationId="{FF55CC73-EB54-4A99-B090-0454B11DE7FA}"/>
          </ac:spMkLst>
        </pc:spChg>
        <pc:spChg chg="mod">
          <ac:chgData name="Anastasia Fidati" userId="d27d0c22-67f1-4293-9424-53aaa83ab0bf" providerId="ADAL" clId="{A53401E9-2949-4BB2-B301-D2514E4B677E}" dt="2022-06-07T18:59:17.817" v="325"/>
          <ac:spMkLst>
            <pc:docMk/>
            <pc:sldMk cId="3409583813" sldId="443"/>
            <ac:spMk id="3" creationId="{B00EE63C-F0D6-FA7D-6D1D-B1845D625523}"/>
          </ac:spMkLst>
        </pc:spChg>
      </pc:sldChg>
      <pc:sldChg chg="modSp mod ord">
        <pc:chgData name="Anastasia Fidati" userId="d27d0c22-67f1-4293-9424-53aaa83ab0bf" providerId="ADAL" clId="{A53401E9-2949-4BB2-B301-D2514E4B677E}" dt="2022-06-07T20:42:08.813" v="1486"/>
        <pc:sldMkLst>
          <pc:docMk/>
          <pc:sldMk cId="3198788170" sldId="452"/>
        </pc:sldMkLst>
        <pc:spChg chg="mod">
          <ac:chgData name="Anastasia Fidati" userId="d27d0c22-67f1-4293-9424-53aaa83ab0bf" providerId="ADAL" clId="{A53401E9-2949-4BB2-B301-D2514E4B677E}" dt="2022-06-07T18:59:27.841" v="331" actId="20577"/>
          <ac:spMkLst>
            <pc:docMk/>
            <pc:sldMk cId="3198788170" sldId="452"/>
            <ac:spMk id="2" creationId="{60055336-838F-4C07-8465-53BCF85C150F}"/>
          </ac:spMkLst>
        </pc:spChg>
        <pc:spChg chg="mod">
          <ac:chgData name="Anastasia Fidati" userId="d27d0c22-67f1-4293-9424-53aaa83ab0bf" providerId="ADAL" clId="{A53401E9-2949-4BB2-B301-D2514E4B677E}" dt="2022-06-06T22:36:20.249" v="69" actId="20577"/>
          <ac:spMkLst>
            <pc:docMk/>
            <pc:sldMk cId="3198788170" sldId="452"/>
            <ac:spMk id="6" creationId="{371B93B9-4C63-41D1-56D5-78857DC261BA}"/>
          </ac:spMkLst>
        </pc:spChg>
      </pc:sldChg>
      <pc:sldChg chg="modSp mod ord">
        <pc:chgData name="Anastasia Fidati" userId="d27d0c22-67f1-4293-9424-53aaa83ab0bf" providerId="ADAL" clId="{A53401E9-2949-4BB2-B301-D2514E4B677E}" dt="2022-06-13T14:48:23.369" v="1716" actId="122"/>
        <pc:sldMkLst>
          <pc:docMk/>
          <pc:sldMk cId="2098781899" sldId="456"/>
        </pc:sldMkLst>
        <pc:spChg chg="mod">
          <ac:chgData name="Anastasia Fidati" userId="d27d0c22-67f1-4293-9424-53aaa83ab0bf" providerId="ADAL" clId="{A53401E9-2949-4BB2-B301-D2514E4B677E}" dt="2022-06-13T14:48:23.369" v="1716" actId="122"/>
          <ac:spMkLst>
            <pc:docMk/>
            <pc:sldMk cId="2098781899" sldId="456"/>
            <ac:spMk id="3" creationId="{04C23472-B722-9128-27BB-645B4AAFE6FD}"/>
          </ac:spMkLst>
        </pc:spChg>
      </pc:sldChg>
      <pc:sldChg chg="modSp mod">
        <pc:chgData name="Anastasia Fidati" userId="d27d0c22-67f1-4293-9424-53aaa83ab0bf" providerId="ADAL" clId="{A53401E9-2949-4BB2-B301-D2514E4B677E}" dt="2022-06-07T19:12:16.785" v="630" actId="20577"/>
        <pc:sldMkLst>
          <pc:docMk/>
          <pc:sldMk cId="1095420134" sldId="457"/>
        </pc:sldMkLst>
        <pc:spChg chg="mod">
          <ac:chgData name="Anastasia Fidati" userId="d27d0c22-67f1-4293-9424-53aaa83ab0bf" providerId="ADAL" clId="{A53401E9-2949-4BB2-B301-D2514E4B677E}" dt="2022-06-07T19:12:16.785" v="630" actId="20577"/>
          <ac:spMkLst>
            <pc:docMk/>
            <pc:sldMk cId="1095420134" sldId="457"/>
            <ac:spMk id="3" creationId="{B00EE63C-F0D6-FA7D-6D1D-B1845D625523}"/>
          </ac:spMkLst>
        </pc:spChg>
      </pc:sldChg>
      <pc:sldChg chg="modSp add mod ord">
        <pc:chgData name="Anastasia Fidati" userId="d27d0c22-67f1-4293-9424-53aaa83ab0bf" providerId="ADAL" clId="{A53401E9-2949-4BB2-B301-D2514E4B677E}" dt="2022-06-07T20:10:00.693" v="950" actId="1076"/>
        <pc:sldMkLst>
          <pc:docMk/>
          <pc:sldMk cId="2847318075" sldId="473"/>
        </pc:sldMkLst>
        <pc:spChg chg="mod">
          <ac:chgData name="Anastasia Fidati" userId="d27d0c22-67f1-4293-9424-53aaa83ab0bf" providerId="ADAL" clId="{A53401E9-2949-4BB2-B301-D2514E4B677E}" dt="2022-06-07T20:10:00.693" v="950" actId="1076"/>
          <ac:spMkLst>
            <pc:docMk/>
            <pc:sldMk cId="2847318075" sldId="473"/>
            <ac:spMk id="2" creationId="{FF55CC73-EB54-4A99-B090-0454B11DE7FA}"/>
          </ac:spMkLst>
        </pc:spChg>
        <pc:spChg chg="mod">
          <ac:chgData name="Anastasia Fidati" userId="d27d0c22-67f1-4293-9424-53aaa83ab0bf" providerId="ADAL" clId="{A53401E9-2949-4BB2-B301-D2514E4B677E}" dt="2022-06-07T18:59:52.762" v="390" actId="1076"/>
          <ac:spMkLst>
            <pc:docMk/>
            <pc:sldMk cId="2847318075" sldId="473"/>
            <ac:spMk id="3" creationId="{B00EE63C-F0D6-FA7D-6D1D-B1845D625523}"/>
          </ac:spMkLst>
        </pc:spChg>
      </pc:sldChg>
      <pc:sldChg chg="modSp add mod">
        <pc:chgData name="Anastasia Fidati" userId="d27d0c22-67f1-4293-9424-53aaa83ab0bf" providerId="ADAL" clId="{A53401E9-2949-4BB2-B301-D2514E4B677E}" dt="2022-06-07T19:00:50.230" v="496" actId="1076"/>
        <pc:sldMkLst>
          <pc:docMk/>
          <pc:sldMk cId="1490337646" sldId="474"/>
        </pc:sldMkLst>
        <pc:spChg chg="mod">
          <ac:chgData name="Anastasia Fidati" userId="d27d0c22-67f1-4293-9424-53aaa83ab0bf" providerId="ADAL" clId="{A53401E9-2949-4BB2-B301-D2514E4B677E}" dt="2022-06-07T19:00:47.555" v="495" actId="1076"/>
          <ac:spMkLst>
            <pc:docMk/>
            <pc:sldMk cId="1490337646" sldId="474"/>
            <ac:spMk id="2" creationId="{FF55CC73-EB54-4A99-B090-0454B11DE7FA}"/>
          </ac:spMkLst>
        </pc:spChg>
        <pc:spChg chg="mod">
          <ac:chgData name="Anastasia Fidati" userId="d27d0c22-67f1-4293-9424-53aaa83ab0bf" providerId="ADAL" clId="{A53401E9-2949-4BB2-B301-D2514E4B677E}" dt="2022-06-07T19:00:50.230" v="496" actId="1076"/>
          <ac:spMkLst>
            <pc:docMk/>
            <pc:sldMk cId="1490337646" sldId="474"/>
            <ac:spMk id="3" creationId="{B00EE63C-F0D6-FA7D-6D1D-B1845D625523}"/>
          </ac:spMkLst>
        </pc:spChg>
      </pc:sldChg>
      <pc:sldChg chg="modSp add del mod">
        <pc:chgData name="Anastasia Fidati" userId="d27d0c22-67f1-4293-9424-53aaa83ab0bf" providerId="ADAL" clId="{A53401E9-2949-4BB2-B301-D2514E4B677E}" dt="2022-06-07T19:11:57.843" v="607" actId="2696"/>
        <pc:sldMkLst>
          <pc:docMk/>
          <pc:sldMk cId="1889970989" sldId="475"/>
        </pc:sldMkLst>
        <pc:spChg chg="mod">
          <ac:chgData name="Anastasia Fidati" userId="d27d0c22-67f1-4293-9424-53aaa83ab0bf" providerId="ADAL" clId="{A53401E9-2949-4BB2-B301-D2514E4B677E}" dt="2022-06-07T19:00:03.082" v="403" actId="20577"/>
          <ac:spMkLst>
            <pc:docMk/>
            <pc:sldMk cId="1889970989" sldId="475"/>
            <ac:spMk id="2" creationId="{FF55CC73-EB54-4A99-B090-0454B11DE7FA}"/>
          </ac:spMkLst>
        </pc:spChg>
        <pc:spChg chg="mod">
          <ac:chgData name="Anastasia Fidati" userId="d27d0c22-67f1-4293-9424-53aaa83ab0bf" providerId="ADAL" clId="{A53401E9-2949-4BB2-B301-D2514E4B677E}" dt="2022-06-07T19:00:08.747" v="429" actId="20577"/>
          <ac:spMkLst>
            <pc:docMk/>
            <pc:sldMk cId="1889970989" sldId="475"/>
            <ac:spMk id="3" creationId="{B00EE63C-F0D6-FA7D-6D1D-B1845D625523}"/>
          </ac:spMkLst>
        </pc:spChg>
      </pc:sldChg>
      <pc:sldChg chg="add">
        <pc:chgData name="Anastasia Fidati" userId="d27d0c22-67f1-4293-9424-53aaa83ab0bf" providerId="ADAL" clId="{A53401E9-2949-4BB2-B301-D2514E4B677E}" dt="2022-06-07T19:12:05.146" v="608"/>
        <pc:sldMkLst>
          <pc:docMk/>
          <pc:sldMk cId="2276466747" sldId="475"/>
        </pc:sldMkLst>
      </pc:sldChg>
      <pc:sldChg chg="modSp add mod ord">
        <pc:chgData name="Anastasia Fidati" userId="d27d0c22-67f1-4293-9424-53aaa83ab0bf" providerId="ADAL" clId="{A53401E9-2949-4BB2-B301-D2514E4B677E}" dt="2022-06-07T20:23:29.968" v="980"/>
        <pc:sldMkLst>
          <pc:docMk/>
          <pc:sldMk cId="3862817883" sldId="476"/>
        </pc:sldMkLst>
        <pc:spChg chg="mod">
          <ac:chgData name="Anastasia Fidati" userId="d27d0c22-67f1-4293-9424-53aaa83ab0bf" providerId="ADAL" clId="{A53401E9-2949-4BB2-B301-D2514E4B677E}" dt="2022-06-07T19:00:17.770" v="443" actId="20577"/>
          <ac:spMkLst>
            <pc:docMk/>
            <pc:sldMk cId="3862817883" sldId="476"/>
            <ac:spMk id="2" creationId="{FF55CC73-EB54-4A99-B090-0454B11DE7FA}"/>
          </ac:spMkLst>
        </pc:spChg>
        <pc:spChg chg="mod">
          <ac:chgData name="Anastasia Fidati" userId="d27d0c22-67f1-4293-9424-53aaa83ab0bf" providerId="ADAL" clId="{A53401E9-2949-4BB2-B301-D2514E4B677E}" dt="2022-06-07T19:00:23.177" v="466" actId="20577"/>
          <ac:spMkLst>
            <pc:docMk/>
            <pc:sldMk cId="3862817883" sldId="476"/>
            <ac:spMk id="3" creationId="{B00EE63C-F0D6-FA7D-6D1D-B1845D625523}"/>
          </ac:spMkLst>
        </pc:spChg>
      </pc:sldChg>
      <pc:sldChg chg="add ord setBg">
        <pc:chgData name="Anastasia Fidati" userId="d27d0c22-67f1-4293-9424-53aaa83ab0bf" providerId="ADAL" clId="{A53401E9-2949-4BB2-B301-D2514E4B677E}" dt="2022-06-07T20:35:38.179" v="1322"/>
        <pc:sldMkLst>
          <pc:docMk/>
          <pc:sldMk cId="2838240513" sldId="477"/>
        </pc:sldMkLst>
      </pc:sldChg>
      <pc:sldChg chg="modSp add del mod ord">
        <pc:chgData name="Anastasia Fidati" userId="d27d0c22-67f1-4293-9424-53aaa83ab0bf" providerId="ADAL" clId="{A53401E9-2949-4BB2-B301-D2514E4B677E}" dt="2022-06-07T20:20:23.225" v="966" actId="2696"/>
        <pc:sldMkLst>
          <pc:docMk/>
          <pc:sldMk cId="723337959" sldId="478"/>
        </pc:sldMkLst>
        <pc:spChg chg="mod">
          <ac:chgData name="Anastasia Fidati" userId="d27d0c22-67f1-4293-9424-53aaa83ab0bf" providerId="ADAL" clId="{A53401E9-2949-4BB2-B301-D2514E4B677E}" dt="2022-06-07T20:20:16.742" v="965" actId="20577"/>
          <ac:spMkLst>
            <pc:docMk/>
            <pc:sldMk cId="723337959" sldId="478"/>
            <ac:spMk id="2" creationId="{FF55CC73-EB54-4A99-B090-0454B11DE7FA}"/>
          </ac:spMkLst>
        </pc:spChg>
        <pc:spChg chg="mod">
          <ac:chgData name="Anastasia Fidati" userId="d27d0c22-67f1-4293-9424-53aaa83ab0bf" providerId="ADAL" clId="{A53401E9-2949-4BB2-B301-D2514E4B677E}" dt="2022-06-07T19:12:49.984" v="657" actId="20577"/>
          <ac:spMkLst>
            <pc:docMk/>
            <pc:sldMk cId="723337959" sldId="478"/>
            <ac:spMk id="3" creationId="{B00EE63C-F0D6-FA7D-6D1D-B1845D625523}"/>
          </ac:spMkLst>
        </pc:spChg>
      </pc:sldChg>
      <pc:sldChg chg="modSp add del mod ord">
        <pc:chgData name="Anastasia Fidati" userId="d27d0c22-67f1-4293-9424-53aaa83ab0bf" providerId="ADAL" clId="{A53401E9-2949-4BB2-B301-D2514E4B677E}" dt="2022-06-07T20:42:36.907" v="1491" actId="2696"/>
        <pc:sldMkLst>
          <pc:docMk/>
          <pc:sldMk cId="957330132" sldId="478"/>
        </pc:sldMkLst>
        <pc:spChg chg="mod">
          <ac:chgData name="Anastasia Fidati" userId="d27d0c22-67f1-4293-9424-53aaa83ab0bf" providerId="ADAL" clId="{A53401E9-2949-4BB2-B301-D2514E4B677E}" dt="2022-06-07T20:23:19.693" v="978" actId="20577"/>
          <ac:spMkLst>
            <pc:docMk/>
            <pc:sldMk cId="957330132" sldId="478"/>
            <ac:spMk id="2" creationId="{FF55CC73-EB54-4A99-B090-0454B11DE7FA}"/>
          </ac:spMkLst>
        </pc:spChg>
        <pc:spChg chg="mod">
          <ac:chgData name="Anastasia Fidati" userId="d27d0c22-67f1-4293-9424-53aaa83ab0bf" providerId="ADAL" clId="{A53401E9-2949-4BB2-B301-D2514E4B677E}" dt="2022-06-07T20:23:14.017" v="968" actId="1076"/>
          <ac:spMkLst>
            <pc:docMk/>
            <pc:sldMk cId="957330132" sldId="478"/>
            <ac:spMk id="3" creationId="{B00EE63C-F0D6-FA7D-6D1D-B1845D625523}"/>
          </ac:spMkLst>
        </pc:spChg>
      </pc:sldChg>
      <pc:sldChg chg="add">
        <pc:chgData name="Anastasia Fidati" userId="d27d0c22-67f1-4293-9424-53aaa83ab0bf" providerId="ADAL" clId="{A53401E9-2949-4BB2-B301-D2514E4B677E}" dt="2022-06-07T20:43:56.010" v="1496"/>
        <pc:sldMkLst>
          <pc:docMk/>
          <pc:sldMk cId="1486969040" sldId="478"/>
        </pc:sldMkLst>
      </pc:sldChg>
      <pc:sldChg chg="add del">
        <pc:chgData name="Anastasia Fidati" userId="d27d0c22-67f1-4293-9424-53aaa83ab0bf" providerId="ADAL" clId="{A53401E9-2949-4BB2-B301-D2514E4B677E}" dt="2022-06-07T20:43:51.885" v="1495" actId="2696"/>
        <pc:sldMkLst>
          <pc:docMk/>
          <pc:sldMk cId="3752245891" sldId="478"/>
        </pc:sldMkLst>
      </pc:sldChg>
      <pc:sldChg chg="delSp modSp add mod modNotesTx">
        <pc:chgData name="Anastasia Fidati" userId="d27d0c22-67f1-4293-9424-53aaa83ab0bf" providerId="ADAL" clId="{A53401E9-2949-4BB2-B301-D2514E4B677E}" dt="2022-06-13T14:00:52.252" v="1655" actId="20577"/>
        <pc:sldMkLst>
          <pc:docMk/>
          <pc:sldMk cId="3523481687" sldId="479"/>
        </pc:sldMkLst>
        <pc:spChg chg="mod">
          <ac:chgData name="Anastasia Fidati" userId="d27d0c22-67f1-4293-9424-53aaa83ab0bf" providerId="ADAL" clId="{A53401E9-2949-4BB2-B301-D2514E4B677E}" dt="2022-06-07T19:13:06.149" v="712" actId="20577"/>
          <ac:spMkLst>
            <pc:docMk/>
            <pc:sldMk cId="3523481687" sldId="479"/>
            <ac:spMk id="2" creationId="{FF55CC73-EB54-4A99-B090-0454B11DE7FA}"/>
          </ac:spMkLst>
        </pc:spChg>
        <pc:spChg chg="del mod">
          <ac:chgData name="Anastasia Fidati" userId="d27d0c22-67f1-4293-9424-53aaa83ab0bf" providerId="ADAL" clId="{A53401E9-2949-4BB2-B301-D2514E4B677E}" dt="2022-06-07T19:13:10.264" v="714" actId="478"/>
          <ac:spMkLst>
            <pc:docMk/>
            <pc:sldMk cId="3523481687" sldId="479"/>
            <ac:spMk id="3" creationId="{B00EE63C-F0D6-FA7D-6D1D-B1845D625523}"/>
          </ac:spMkLst>
        </pc:spChg>
      </pc:sldChg>
      <pc:sldChg chg="addSp delSp modSp add mod ord">
        <pc:chgData name="Anastasia Fidati" userId="d27d0c22-67f1-4293-9424-53aaa83ab0bf" providerId="ADAL" clId="{A53401E9-2949-4BB2-B301-D2514E4B677E}" dt="2022-06-07T20:02:24.008" v="899" actId="20577"/>
        <pc:sldMkLst>
          <pc:docMk/>
          <pc:sldMk cId="3825205065" sldId="480"/>
        </pc:sldMkLst>
        <pc:spChg chg="del mod">
          <ac:chgData name="Anastasia Fidati" userId="d27d0c22-67f1-4293-9424-53aaa83ab0bf" providerId="ADAL" clId="{A53401E9-2949-4BB2-B301-D2514E4B677E}" dt="2022-06-07T19:35:59.341" v="850" actId="478"/>
          <ac:spMkLst>
            <pc:docMk/>
            <pc:sldMk cId="3825205065" sldId="480"/>
            <ac:spMk id="2" creationId="{60055336-838F-4C07-8465-53BCF85C150F}"/>
          </ac:spMkLst>
        </pc:spChg>
        <pc:spChg chg="add del mod">
          <ac:chgData name="Anastasia Fidati" userId="d27d0c22-67f1-4293-9424-53aaa83ab0bf" providerId="ADAL" clId="{A53401E9-2949-4BB2-B301-D2514E4B677E}" dt="2022-06-07T19:22:56.129" v="815" actId="478"/>
          <ac:spMkLst>
            <pc:docMk/>
            <pc:sldMk cId="3825205065" sldId="480"/>
            <ac:spMk id="3" creationId="{46453ACA-F4AF-FD66-20FE-D428859BC43A}"/>
          </ac:spMkLst>
        </pc:spChg>
        <pc:spChg chg="add mod">
          <ac:chgData name="Anastasia Fidati" userId="d27d0c22-67f1-4293-9424-53aaa83ab0bf" providerId="ADAL" clId="{A53401E9-2949-4BB2-B301-D2514E4B677E}" dt="2022-06-07T20:02:24.008" v="899" actId="20577"/>
          <ac:spMkLst>
            <pc:docMk/>
            <pc:sldMk cId="3825205065" sldId="480"/>
            <ac:spMk id="4" creationId="{F065F5C8-B67E-3A3D-8D84-31B4A5801496}"/>
          </ac:spMkLst>
        </pc:spChg>
        <pc:spChg chg="del">
          <ac:chgData name="Anastasia Fidati" userId="d27d0c22-67f1-4293-9424-53aaa83ab0bf" providerId="ADAL" clId="{A53401E9-2949-4BB2-B301-D2514E4B677E}" dt="2022-06-07T19:13:31.229" v="738" actId="478"/>
          <ac:spMkLst>
            <pc:docMk/>
            <pc:sldMk cId="3825205065" sldId="480"/>
            <ac:spMk id="6" creationId="{371B93B9-4C63-41D1-56D5-78857DC261BA}"/>
          </ac:spMkLst>
        </pc:spChg>
        <pc:spChg chg="add mod">
          <ac:chgData name="Anastasia Fidati" userId="d27d0c22-67f1-4293-9424-53aaa83ab0bf" providerId="ADAL" clId="{A53401E9-2949-4BB2-B301-D2514E4B677E}" dt="2022-06-07T19:23:47.922" v="820" actId="14100"/>
          <ac:spMkLst>
            <pc:docMk/>
            <pc:sldMk cId="3825205065" sldId="480"/>
            <ac:spMk id="7" creationId="{ED8DBEC6-AABD-AD7F-D8DC-A8045BF72C16}"/>
          </ac:spMkLst>
        </pc:spChg>
        <pc:spChg chg="add del mod">
          <ac:chgData name="Anastasia Fidati" userId="d27d0c22-67f1-4293-9424-53aaa83ab0bf" providerId="ADAL" clId="{A53401E9-2949-4BB2-B301-D2514E4B677E}" dt="2022-06-07T19:38:29.918" v="888" actId="478"/>
          <ac:spMkLst>
            <pc:docMk/>
            <pc:sldMk cId="3825205065" sldId="480"/>
            <ac:spMk id="9" creationId="{C5824F53-32C1-D406-CE2B-B6F5998D45E8}"/>
          </ac:spMkLst>
        </pc:spChg>
        <pc:spChg chg="add mod">
          <ac:chgData name="Anastasia Fidati" userId="d27d0c22-67f1-4293-9424-53aaa83ab0bf" providerId="ADAL" clId="{A53401E9-2949-4BB2-B301-D2514E4B677E}" dt="2022-06-07T19:38:31.891" v="889" actId="1076"/>
          <ac:spMkLst>
            <pc:docMk/>
            <pc:sldMk cId="3825205065" sldId="480"/>
            <ac:spMk id="10" creationId="{A90A7F6A-B6CD-B576-469D-0FE7CE028B60}"/>
          </ac:spMkLst>
        </pc:spChg>
      </pc:sldChg>
      <pc:sldChg chg="addSp delSp modSp add mod ord">
        <pc:chgData name="Anastasia Fidati" userId="d27d0c22-67f1-4293-9424-53aaa83ab0bf" providerId="ADAL" clId="{A53401E9-2949-4BB2-B301-D2514E4B677E}" dt="2022-06-07T20:42:21.393" v="1488"/>
        <pc:sldMkLst>
          <pc:docMk/>
          <pc:sldMk cId="897089636" sldId="481"/>
        </pc:sldMkLst>
        <pc:spChg chg="del">
          <ac:chgData name="Anastasia Fidati" userId="d27d0c22-67f1-4293-9424-53aaa83ab0bf" providerId="ADAL" clId="{A53401E9-2949-4BB2-B301-D2514E4B677E}" dt="2022-06-07T19:35:54.391" v="848" actId="478"/>
          <ac:spMkLst>
            <pc:docMk/>
            <pc:sldMk cId="897089636" sldId="481"/>
            <ac:spMk id="2" creationId="{60055336-838F-4C07-8465-53BCF85C150F}"/>
          </ac:spMkLst>
        </pc:spChg>
        <pc:spChg chg="del mod">
          <ac:chgData name="Anastasia Fidati" userId="d27d0c22-67f1-4293-9424-53aaa83ab0bf" providerId="ADAL" clId="{A53401E9-2949-4BB2-B301-D2514E4B677E}" dt="2022-06-07T19:22:28.653" v="807" actId="478"/>
          <ac:spMkLst>
            <pc:docMk/>
            <pc:sldMk cId="897089636" sldId="481"/>
            <ac:spMk id="3" creationId="{46453ACA-F4AF-FD66-20FE-D428859BC43A}"/>
          </ac:spMkLst>
        </pc:spChg>
        <pc:spChg chg="mod">
          <ac:chgData name="Anastasia Fidati" userId="d27d0c22-67f1-4293-9424-53aaa83ab0bf" providerId="ADAL" clId="{A53401E9-2949-4BB2-B301-D2514E4B677E}" dt="2022-06-07T20:08:01.375" v="911" actId="1076"/>
          <ac:spMkLst>
            <pc:docMk/>
            <pc:sldMk cId="897089636" sldId="481"/>
            <ac:spMk id="4" creationId="{F065F5C8-B67E-3A3D-8D84-31B4A5801496}"/>
          </ac:spMkLst>
        </pc:spChg>
        <pc:spChg chg="add mod">
          <ac:chgData name="Anastasia Fidati" userId="d27d0c22-67f1-4293-9424-53aaa83ab0bf" providerId="ADAL" clId="{A53401E9-2949-4BB2-B301-D2514E4B677E}" dt="2022-06-07T19:22:50.201" v="814" actId="20577"/>
          <ac:spMkLst>
            <pc:docMk/>
            <pc:sldMk cId="897089636" sldId="481"/>
            <ac:spMk id="6" creationId="{0DF77453-E069-FDC1-6FC1-CC7EBF792BD7}"/>
          </ac:spMkLst>
        </pc:spChg>
        <pc:spChg chg="add del mod">
          <ac:chgData name="Anastasia Fidati" userId="d27d0c22-67f1-4293-9424-53aaa83ab0bf" providerId="ADAL" clId="{A53401E9-2949-4BB2-B301-D2514E4B677E}" dt="2022-06-07T19:38:36.119" v="891" actId="478"/>
          <ac:spMkLst>
            <pc:docMk/>
            <pc:sldMk cId="897089636" sldId="481"/>
            <ac:spMk id="8" creationId="{73AD3FF8-ED79-3F6F-C1D4-940FF94C5006}"/>
          </ac:spMkLst>
        </pc:spChg>
        <pc:spChg chg="add mod">
          <ac:chgData name="Anastasia Fidati" userId="d27d0c22-67f1-4293-9424-53aaa83ab0bf" providerId="ADAL" clId="{A53401E9-2949-4BB2-B301-D2514E4B677E}" dt="2022-06-07T19:38:38.326" v="892" actId="1076"/>
          <ac:spMkLst>
            <pc:docMk/>
            <pc:sldMk cId="897089636" sldId="481"/>
            <ac:spMk id="9" creationId="{FD84140E-92EB-10AE-2D51-5537E7971C41}"/>
          </ac:spMkLst>
        </pc:spChg>
      </pc:sldChg>
      <pc:sldChg chg="addSp delSp modSp add mod ord">
        <pc:chgData name="Anastasia Fidati" userId="d27d0c22-67f1-4293-9424-53aaa83ab0bf" providerId="ADAL" clId="{A53401E9-2949-4BB2-B301-D2514E4B677E}" dt="2022-06-07T20:19:56.949" v="956"/>
        <pc:sldMkLst>
          <pc:docMk/>
          <pc:sldMk cId="4264735454" sldId="482"/>
        </pc:sldMkLst>
        <pc:spChg chg="del">
          <ac:chgData name="Anastasia Fidati" userId="d27d0c22-67f1-4293-9424-53aaa83ab0bf" providerId="ADAL" clId="{A53401E9-2949-4BB2-B301-D2514E4B677E}" dt="2022-06-07T19:35:49.543" v="846" actId="478"/>
          <ac:spMkLst>
            <pc:docMk/>
            <pc:sldMk cId="4264735454" sldId="482"/>
            <ac:spMk id="2" creationId="{60055336-838F-4C07-8465-53BCF85C150F}"/>
          </ac:spMkLst>
        </pc:spChg>
        <pc:spChg chg="mod">
          <ac:chgData name="Anastasia Fidati" userId="d27d0c22-67f1-4293-9424-53aaa83ab0bf" providerId="ADAL" clId="{A53401E9-2949-4BB2-B301-D2514E4B677E}" dt="2022-06-07T19:22:10.683" v="803" actId="12"/>
          <ac:spMkLst>
            <pc:docMk/>
            <pc:sldMk cId="4264735454" sldId="482"/>
            <ac:spMk id="3" creationId="{46453ACA-F4AF-FD66-20FE-D428859BC43A}"/>
          </ac:spMkLst>
        </pc:spChg>
        <pc:spChg chg="mod">
          <ac:chgData name="Anastasia Fidati" userId="d27d0c22-67f1-4293-9424-53aaa83ab0bf" providerId="ADAL" clId="{A53401E9-2949-4BB2-B301-D2514E4B677E}" dt="2022-06-07T20:08:06.505" v="912" actId="1076"/>
          <ac:spMkLst>
            <pc:docMk/>
            <pc:sldMk cId="4264735454" sldId="482"/>
            <ac:spMk id="4" creationId="{F065F5C8-B67E-3A3D-8D84-31B4A5801496}"/>
          </ac:spMkLst>
        </pc:spChg>
        <pc:spChg chg="add del mod">
          <ac:chgData name="Anastasia Fidati" userId="d27d0c22-67f1-4293-9424-53aaa83ab0bf" providerId="ADAL" clId="{A53401E9-2949-4BB2-B301-D2514E4B677E}" dt="2022-06-07T19:35:47.853" v="845" actId="478"/>
          <ac:spMkLst>
            <pc:docMk/>
            <pc:sldMk cId="4264735454" sldId="482"/>
            <ac:spMk id="6" creationId="{CF58F223-67F2-4CCB-70A5-ECAA079071A7}"/>
          </ac:spMkLst>
        </pc:spChg>
        <pc:spChg chg="add del mod">
          <ac:chgData name="Anastasia Fidati" userId="d27d0c22-67f1-4293-9424-53aaa83ab0bf" providerId="ADAL" clId="{A53401E9-2949-4BB2-B301-D2514E4B677E}" dt="2022-06-07T19:38:44.326" v="894" actId="478"/>
          <ac:spMkLst>
            <pc:docMk/>
            <pc:sldMk cId="4264735454" sldId="482"/>
            <ac:spMk id="8" creationId="{63B47EAB-B012-E4B5-0CCA-A5B5AF8A29B2}"/>
          </ac:spMkLst>
        </pc:spChg>
        <pc:spChg chg="add mod">
          <ac:chgData name="Anastasia Fidati" userId="d27d0c22-67f1-4293-9424-53aaa83ab0bf" providerId="ADAL" clId="{A53401E9-2949-4BB2-B301-D2514E4B677E}" dt="2022-06-07T19:38:46.513" v="895" actId="1076"/>
          <ac:spMkLst>
            <pc:docMk/>
            <pc:sldMk cId="4264735454" sldId="482"/>
            <ac:spMk id="9" creationId="{22A3D8C1-F910-5AB1-DA64-F595FFC9022B}"/>
          </ac:spMkLst>
        </pc:spChg>
      </pc:sldChg>
      <pc:sldChg chg="modSp add mod ord">
        <pc:chgData name="Anastasia Fidati" userId="d27d0c22-67f1-4293-9424-53aaa83ab0bf" providerId="ADAL" clId="{A53401E9-2949-4BB2-B301-D2514E4B677E}" dt="2022-06-13T19:09:30.832" v="1979" actId="20577"/>
        <pc:sldMkLst>
          <pc:docMk/>
          <pc:sldMk cId="3818733229" sldId="483"/>
        </pc:sldMkLst>
        <pc:spChg chg="mod">
          <ac:chgData name="Anastasia Fidati" userId="d27d0c22-67f1-4293-9424-53aaa83ab0bf" providerId="ADAL" clId="{A53401E9-2949-4BB2-B301-D2514E4B677E}" dt="2022-06-07T19:35:39.489" v="843" actId="20577"/>
          <ac:spMkLst>
            <pc:docMk/>
            <pc:sldMk cId="3818733229" sldId="483"/>
            <ac:spMk id="2" creationId="{60055336-838F-4C07-8465-53BCF85C150F}"/>
          </ac:spMkLst>
        </pc:spChg>
        <pc:spChg chg="mod">
          <ac:chgData name="Anastasia Fidati" userId="d27d0c22-67f1-4293-9424-53aaa83ab0bf" providerId="ADAL" clId="{A53401E9-2949-4BB2-B301-D2514E4B677E}" dt="2022-06-07T19:22:04.008" v="801" actId="12"/>
          <ac:spMkLst>
            <pc:docMk/>
            <pc:sldMk cId="3818733229" sldId="483"/>
            <ac:spMk id="3" creationId="{46453ACA-F4AF-FD66-20FE-D428859BC43A}"/>
          </ac:spMkLst>
        </pc:spChg>
        <pc:spChg chg="mod">
          <ac:chgData name="Anastasia Fidati" userId="d27d0c22-67f1-4293-9424-53aaa83ab0bf" providerId="ADAL" clId="{A53401E9-2949-4BB2-B301-D2514E4B677E}" dt="2022-06-13T19:09:30.832" v="1979" actId="20577"/>
          <ac:spMkLst>
            <pc:docMk/>
            <pc:sldMk cId="3818733229" sldId="483"/>
            <ac:spMk id="4" creationId="{F065F5C8-B67E-3A3D-8D84-31B4A5801496}"/>
          </ac:spMkLst>
        </pc:spChg>
      </pc:sldChg>
      <pc:sldChg chg="modSp add mod ord">
        <pc:chgData name="Anastasia Fidati" userId="d27d0c22-67f1-4293-9424-53aaa83ab0bf" providerId="ADAL" clId="{A53401E9-2949-4BB2-B301-D2514E4B677E}" dt="2022-06-13T19:09:06.312" v="1970" actId="20577"/>
        <pc:sldMkLst>
          <pc:docMk/>
          <pc:sldMk cId="2562563125" sldId="484"/>
        </pc:sldMkLst>
        <pc:spChg chg="mod">
          <ac:chgData name="Anastasia Fidati" userId="d27d0c22-67f1-4293-9424-53aaa83ab0bf" providerId="ADAL" clId="{A53401E9-2949-4BB2-B301-D2514E4B677E}" dt="2022-06-07T19:36:35.898" v="855"/>
          <ac:spMkLst>
            <pc:docMk/>
            <pc:sldMk cId="2562563125" sldId="484"/>
            <ac:spMk id="3" creationId="{46453ACA-F4AF-FD66-20FE-D428859BC43A}"/>
          </ac:spMkLst>
        </pc:spChg>
        <pc:spChg chg="mod">
          <ac:chgData name="Anastasia Fidati" userId="d27d0c22-67f1-4293-9424-53aaa83ab0bf" providerId="ADAL" clId="{A53401E9-2949-4BB2-B301-D2514E4B677E}" dt="2022-06-13T19:09:06.312" v="1970" actId="20577"/>
          <ac:spMkLst>
            <pc:docMk/>
            <pc:sldMk cId="2562563125" sldId="484"/>
            <ac:spMk id="4" creationId="{F065F5C8-B67E-3A3D-8D84-31B4A5801496}"/>
          </ac:spMkLst>
        </pc:spChg>
      </pc:sldChg>
      <pc:sldChg chg="modSp add mod ord">
        <pc:chgData name="Anastasia Fidati" userId="d27d0c22-67f1-4293-9424-53aaa83ab0bf" providerId="ADAL" clId="{A53401E9-2949-4BB2-B301-D2514E4B677E}" dt="2022-06-07T20:20:01.712" v="960"/>
        <pc:sldMkLst>
          <pc:docMk/>
          <pc:sldMk cId="1185293908" sldId="485"/>
        </pc:sldMkLst>
        <pc:spChg chg="mod">
          <ac:chgData name="Anastasia Fidati" userId="d27d0c22-67f1-4293-9424-53aaa83ab0bf" providerId="ADAL" clId="{A53401E9-2949-4BB2-B301-D2514E4B677E}" dt="2022-06-07T19:37:41.542" v="879"/>
          <ac:spMkLst>
            <pc:docMk/>
            <pc:sldMk cId="1185293908" sldId="485"/>
            <ac:spMk id="3" creationId="{46453ACA-F4AF-FD66-20FE-D428859BC43A}"/>
          </ac:spMkLst>
        </pc:spChg>
        <pc:spChg chg="mod">
          <ac:chgData name="Anastasia Fidati" userId="d27d0c22-67f1-4293-9424-53aaa83ab0bf" providerId="ADAL" clId="{A53401E9-2949-4BB2-B301-D2514E4B677E}" dt="2022-06-07T19:38:05.733" v="886" actId="404"/>
          <ac:spMkLst>
            <pc:docMk/>
            <pc:sldMk cId="1185293908" sldId="485"/>
            <ac:spMk id="4" creationId="{F065F5C8-B67E-3A3D-8D84-31B4A5801496}"/>
          </ac:spMkLst>
        </pc:spChg>
      </pc:sldChg>
      <pc:sldChg chg="add">
        <pc:chgData name="Anastasia Fidati" userId="d27d0c22-67f1-4293-9424-53aaa83ab0bf" providerId="ADAL" clId="{A53401E9-2949-4BB2-B301-D2514E4B677E}" dt="2022-06-07T20:05:20.930" v="910"/>
        <pc:sldMkLst>
          <pc:docMk/>
          <pc:sldMk cId="109654368" sldId="486"/>
        </pc:sldMkLst>
      </pc:sldChg>
      <pc:sldChg chg="add">
        <pc:chgData name="Anastasia Fidati" userId="d27d0c22-67f1-4293-9424-53aaa83ab0bf" providerId="ADAL" clId="{A53401E9-2949-4BB2-B301-D2514E4B677E}" dt="2022-06-07T20:05:20.930" v="910"/>
        <pc:sldMkLst>
          <pc:docMk/>
          <pc:sldMk cId="3734422138" sldId="487"/>
        </pc:sldMkLst>
      </pc:sldChg>
      <pc:sldChg chg="add">
        <pc:chgData name="Anastasia Fidati" userId="d27d0c22-67f1-4293-9424-53aaa83ab0bf" providerId="ADAL" clId="{A53401E9-2949-4BB2-B301-D2514E4B677E}" dt="2022-06-07T20:05:20.930" v="910"/>
        <pc:sldMkLst>
          <pc:docMk/>
          <pc:sldMk cId="2363819791" sldId="488"/>
        </pc:sldMkLst>
      </pc:sldChg>
      <pc:sldChg chg="add">
        <pc:chgData name="Anastasia Fidati" userId="d27d0c22-67f1-4293-9424-53aaa83ab0bf" providerId="ADAL" clId="{A53401E9-2949-4BB2-B301-D2514E4B677E}" dt="2022-06-07T20:05:20.930" v="910"/>
        <pc:sldMkLst>
          <pc:docMk/>
          <pc:sldMk cId="3622559080" sldId="489"/>
        </pc:sldMkLst>
      </pc:sldChg>
      <pc:sldChg chg="add">
        <pc:chgData name="Anastasia Fidati" userId="d27d0c22-67f1-4293-9424-53aaa83ab0bf" providerId="ADAL" clId="{A53401E9-2949-4BB2-B301-D2514E4B677E}" dt="2022-06-07T20:05:20.930" v="910"/>
        <pc:sldMkLst>
          <pc:docMk/>
          <pc:sldMk cId="2711832155" sldId="490"/>
        </pc:sldMkLst>
      </pc:sldChg>
      <pc:sldChg chg="add">
        <pc:chgData name="Anastasia Fidati" userId="d27d0c22-67f1-4293-9424-53aaa83ab0bf" providerId="ADAL" clId="{A53401E9-2949-4BB2-B301-D2514E4B677E}" dt="2022-06-07T20:05:20.930" v="910"/>
        <pc:sldMkLst>
          <pc:docMk/>
          <pc:sldMk cId="137408852" sldId="491"/>
        </pc:sldMkLst>
      </pc:sldChg>
      <pc:sldChg chg="modSp add mod">
        <pc:chgData name="Anastasia Fidati" userId="d27d0c22-67f1-4293-9424-53aaa83ab0bf" providerId="ADAL" clId="{A53401E9-2949-4BB2-B301-D2514E4B677E}" dt="2022-06-07T20:09:22.037" v="943" actId="20577"/>
        <pc:sldMkLst>
          <pc:docMk/>
          <pc:sldMk cId="2622734238" sldId="492"/>
        </pc:sldMkLst>
        <pc:spChg chg="mod">
          <ac:chgData name="Anastasia Fidati" userId="d27d0c22-67f1-4293-9424-53aaa83ab0bf" providerId="ADAL" clId="{A53401E9-2949-4BB2-B301-D2514E4B677E}" dt="2022-06-07T20:09:22.037" v="943" actId="20577"/>
          <ac:spMkLst>
            <pc:docMk/>
            <pc:sldMk cId="2622734238" sldId="492"/>
            <ac:spMk id="2" creationId="{F1694CE4-CDD9-9CAE-45E3-37F8C21CB25F}"/>
          </ac:spMkLst>
        </pc:spChg>
      </pc:sldChg>
      <pc:sldChg chg="modSp add mod">
        <pc:chgData name="Anastasia Fidati" userId="d27d0c22-67f1-4293-9424-53aaa83ab0bf" providerId="ADAL" clId="{A53401E9-2949-4BB2-B301-D2514E4B677E}" dt="2022-06-08T17:30:56.453" v="1515" actId="14100"/>
        <pc:sldMkLst>
          <pc:docMk/>
          <pc:sldMk cId="6137358" sldId="493"/>
        </pc:sldMkLst>
        <pc:spChg chg="mod">
          <ac:chgData name="Anastasia Fidati" userId="d27d0c22-67f1-4293-9424-53aaa83ab0bf" providerId="ADAL" clId="{A53401E9-2949-4BB2-B301-D2514E4B677E}" dt="2022-06-08T17:30:56.453" v="1515" actId="14100"/>
          <ac:spMkLst>
            <pc:docMk/>
            <pc:sldMk cId="6137358" sldId="493"/>
            <ac:spMk id="4098" creationId="{0B412F9E-8EFE-419B-7D8D-AE0AC0EAF0B6}"/>
          </ac:spMkLst>
        </pc:spChg>
      </pc:sldChg>
      <pc:sldChg chg="modSp add del mod">
        <pc:chgData name="Anastasia Fidati" userId="d27d0c22-67f1-4293-9424-53aaa83ab0bf" providerId="ADAL" clId="{A53401E9-2949-4BB2-B301-D2514E4B677E}" dt="2022-06-07T20:43:06.024" v="1493" actId="2696"/>
        <pc:sldMkLst>
          <pc:docMk/>
          <pc:sldMk cId="1288619648" sldId="493"/>
        </pc:sldMkLst>
        <pc:spChg chg="mod">
          <ac:chgData name="Anastasia Fidati" userId="d27d0c22-67f1-4293-9424-53aaa83ab0bf" providerId="ADAL" clId="{A53401E9-2949-4BB2-B301-D2514E4B677E}" dt="2022-06-07T20:40:57.589" v="1481" actId="1076"/>
          <ac:spMkLst>
            <pc:docMk/>
            <pc:sldMk cId="1288619648" sldId="493"/>
            <ac:spMk id="8" creationId="{4957D666-EE2F-7000-498F-9A9A59E55D65}"/>
          </ac:spMkLst>
        </pc:spChg>
        <pc:spChg chg="mod">
          <ac:chgData name="Anastasia Fidati" userId="d27d0c22-67f1-4293-9424-53aaa83ab0bf" providerId="ADAL" clId="{A53401E9-2949-4BB2-B301-D2514E4B677E}" dt="2022-06-07T20:41:53.553" v="1484" actId="1076"/>
          <ac:spMkLst>
            <pc:docMk/>
            <pc:sldMk cId="1288619648" sldId="493"/>
            <ac:spMk id="4098" creationId="{0B412F9E-8EFE-419B-7D8D-AE0AC0EAF0B6}"/>
          </ac:spMkLst>
        </pc:spChg>
      </pc:sldChg>
      <pc:sldChg chg="add del">
        <pc:chgData name="Anastasia Fidati" userId="d27d0c22-67f1-4293-9424-53aaa83ab0bf" providerId="ADAL" clId="{A53401E9-2949-4BB2-B301-D2514E4B677E}" dt="2022-06-07T20:36:23.798" v="1371" actId="2696"/>
        <pc:sldMkLst>
          <pc:docMk/>
          <pc:sldMk cId="3471144314" sldId="493"/>
        </pc:sldMkLst>
      </pc:sldChg>
      <pc:sldChg chg="modSp add del mod">
        <pc:chgData name="Anastasia Fidati" userId="d27d0c22-67f1-4293-9424-53aaa83ab0bf" providerId="ADAL" clId="{A53401E9-2949-4BB2-B301-D2514E4B677E}" dt="2022-06-07T20:36:14.836" v="1369" actId="2696"/>
        <pc:sldMkLst>
          <pc:docMk/>
          <pc:sldMk cId="3636050269" sldId="493"/>
        </pc:sldMkLst>
        <pc:spChg chg="mod">
          <ac:chgData name="Anastasia Fidati" userId="d27d0c22-67f1-4293-9424-53aaa83ab0bf" providerId="ADAL" clId="{A53401E9-2949-4BB2-B301-D2514E4B677E}" dt="2022-06-07T20:35:08.994" v="1309" actId="20577"/>
          <ac:spMkLst>
            <pc:docMk/>
            <pc:sldMk cId="3636050269" sldId="493"/>
            <ac:spMk id="8" creationId="{4957D666-EE2F-7000-498F-9A9A59E55D65}"/>
          </ac:spMkLst>
        </pc:spChg>
        <pc:spChg chg="mod">
          <ac:chgData name="Anastasia Fidati" userId="d27d0c22-67f1-4293-9424-53aaa83ab0bf" providerId="ADAL" clId="{A53401E9-2949-4BB2-B301-D2514E4B677E}" dt="2022-06-07T20:35:18.504" v="1320" actId="20577"/>
          <ac:spMkLst>
            <pc:docMk/>
            <pc:sldMk cId="3636050269" sldId="493"/>
            <ac:spMk id="4098" creationId="{0B412F9E-8EFE-419B-7D8D-AE0AC0EAF0B6}"/>
          </ac:spMkLst>
        </pc:spChg>
      </pc:sldChg>
      <pc:sldChg chg="modSp add del mod">
        <pc:chgData name="Anastasia Fidati" userId="d27d0c22-67f1-4293-9424-53aaa83ab0bf" providerId="ADAL" clId="{A53401E9-2949-4BB2-B301-D2514E4B677E}" dt="2022-06-07T20:36:47.815" v="1373" actId="2696"/>
        <pc:sldMkLst>
          <pc:docMk/>
          <pc:sldMk cId="625142539" sldId="494"/>
        </pc:sldMkLst>
        <pc:spChg chg="mod">
          <ac:chgData name="Anastasia Fidati" userId="d27d0c22-67f1-4293-9424-53aaa83ab0bf" providerId="ADAL" clId="{A53401E9-2949-4BB2-B301-D2514E4B677E}" dt="2022-06-07T20:34:27.848" v="1192" actId="20577"/>
          <ac:spMkLst>
            <pc:docMk/>
            <pc:sldMk cId="625142539" sldId="494"/>
            <ac:spMk id="2" creationId="{F1694CE4-CDD9-9CAE-45E3-37F8C21CB25F}"/>
          </ac:spMkLst>
        </pc:spChg>
      </pc:sldChg>
      <pc:sldChg chg="modSp add del mod">
        <pc:chgData name="Anastasia Fidati" userId="d27d0c22-67f1-4293-9424-53aaa83ab0bf" providerId="ADAL" clId="{A53401E9-2949-4BB2-B301-D2514E4B677E}" dt="2022-06-07T20:43:06.024" v="1493" actId="2696"/>
        <pc:sldMkLst>
          <pc:docMk/>
          <pc:sldMk cId="991283770" sldId="494"/>
        </pc:sldMkLst>
        <pc:spChg chg="mod">
          <ac:chgData name="Anastasia Fidati" userId="d27d0c22-67f1-4293-9424-53aaa83ab0bf" providerId="ADAL" clId="{A53401E9-2949-4BB2-B301-D2514E4B677E}" dt="2022-06-07T20:37:04.524" v="1393" actId="1076"/>
          <ac:spMkLst>
            <pc:docMk/>
            <pc:sldMk cId="991283770" sldId="494"/>
            <ac:spMk id="2" creationId="{F1694CE4-CDD9-9CAE-45E3-37F8C21CB25F}"/>
          </ac:spMkLst>
        </pc:spChg>
      </pc:sldChg>
      <pc:sldChg chg="add">
        <pc:chgData name="Anastasia Fidati" userId="d27d0c22-67f1-4293-9424-53aaa83ab0bf" providerId="ADAL" clId="{A53401E9-2949-4BB2-B301-D2514E4B677E}" dt="2022-06-07T20:43:15.659" v="1494"/>
        <pc:sldMkLst>
          <pc:docMk/>
          <pc:sldMk cId="3824245321" sldId="494"/>
        </pc:sldMkLst>
      </pc:sldChg>
      <pc:sldChg chg="modSp add del mod">
        <pc:chgData name="Anastasia Fidati" userId="d27d0c22-67f1-4293-9424-53aaa83ab0bf" providerId="ADAL" clId="{A53401E9-2949-4BB2-B301-D2514E4B677E}" dt="2022-06-07T20:36:23.798" v="1371" actId="2696"/>
        <pc:sldMkLst>
          <pc:docMk/>
          <pc:sldMk cId="170860211" sldId="495"/>
        </pc:sldMkLst>
        <pc:spChg chg="mod">
          <ac:chgData name="Anastasia Fidati" userId="d27d0c22-67f1-4293-9424-53aaa83ab0bf" providerId="ADAL" clId="{A53401E9-2949-4BB2-B301-D2514E4B677E}" dt="2022-06-07T20:35:45.009" v="1337" actId="20577"/>
          <ac:spMkLst>
            <pc:docMk/>
            <pc:sldMk cId="170860211" sldId="495"/>
            <ac:spMk id="2" creationId="{FF55CC73-EB54-4A99-B090-0454B11DE7FA}"/>
          </ac:spMkLst>
        </pc:spChg>
        <pc:spChg chg="mod">
          <ac:chgData name="Anastasia Fidati" userId="d27d0c22-67f1-4293-9424-53aaa83ab0bf" providerId="ADAL" clId="{A53401E9-2949-4BB2-B301-D2514E4B677E}" dt="2022-06-07T20:36:07.270" v="1368" actId="313"/>
          <ac:spMkLst>
            <pc:docMk/>
            <pc:sldMk cId="170860211" sldId="495"/>
            <ac:spMk id="3" creationId="{B00EE63C-F0D6-FA7D-6D1D-B1845D625523}"/>
          </ac:spMkLst>
        </pc:spChg>
      </pc:sldChg>
      <pc:sldChg chg="add">
        <pc:chgData name="Anastasia Fidati" userId="d27d0c22-67f1-4293-9424-53aaa83ab0bf" providerId="ADAL" clId="{A53401E9-2949-4BB2-B301-D2514E4B677E}" dt="2022-06-07T20:43:15.659" v="1494"/>
        <pc:sldMkLst>
          <pc:docMk/>
          <pc:sldMk cId="795069489" sldId="495"/>
        </pc:sldMkLst>
      </pc:sldChg>
      <pc:sldChg chg="add del">
        <pc:chgData name="Anastasia Fidati" userId="d27d0c22-67f1-4293-9424-53aaa83ab0bf" providerId="ADAL" clId="{A53401E9-2949-4BB2-B301-D2514E4B677E}" dt="2022-06-07T20:43:06.024" v="1493" actId="2696"/>
        <pc:sldMkLst>
          <pc:docMk/>
          <pc:sldMk cId="3463236123" sldId="495"/>
        </pc:sldMkLst>
      </pc:sldChg>
      <pc:sldChg chg="addSp delSp modSp add mod ord">
        <pc:chgData name="Anastasia Fidati" userId="d27d0c22-67f1-4293-9424-53aaa83ab0bf" providerId="ADAL" clId="{A53401E9-2949-4BB2-B301-D2514E4B677E}" dt="2022-06-13T14:56:11.825" v="1942" actId="1076"/>
        <pc:sldMkLst>
          <pc:docMk/>
          <pc:sldMk cId="2034836569" sldId="496"/>
        </pc:sldMkLst>
        <pc:spChg chg="add del mod">
          <ac:chgData name="Anastasia Fidati" userId="d27d0c22-67f1-4293-9424-53aaa83ab0bf" providerId="ADAL" clId="{A53401E9-2949-4BB2-B301-D2514E4B677E}" dt="2022-06-13T14:56:08.006" v="1941" actId="478"/>
          <ac:spMkLst>
            <pc:docMk/>
            <pc:sldMk cId="2034836569" sldId="496"/>
            <ac:spMk id="3" creationId="{3C1DCB06-DA16-FCB1-26D8-9DDCDC73184B}"/>
          </ac:spMkLst>
        </pc:spChg>
        <pc:spChg chg="del">
          <ac:chgData name="Anastasia Fidati" userId="d27d0c22-67f1-4293-9424-53aaa83ab0bf" providerId="ADAL" clId="{A53401E9-2949-4BB2-B301-D2514E4B677E}" dt="2022-06-07T20:45:48.789" v="1512" actId="478"/>
          <ac:spMkLst>
            <pc:docMk/>
            <pc:sldMk cId="2034836569" sldId="496"/>
            <ac:spMk id="5" creationId="{0B5AC56D-95BC-5349-F400-1445DB89474C}"/>
          </ac:spMkLst>
        </pc:spChg>
        <pc:spChg chg="mod">
          <ac:chgData name="Anastasia Fidati" userId="d27d0c22-67f1-4293-9424-53aaa83ab0bf" providerId="ADAL" clId="{A53401E9-2949-4BB2-B301-D2514E4B677E}" dt="2022-06-13T14:56:11.825" v="1942" actId="1076"/>
          <ac:spMkLst>
            <pc:docMk/>
            <pc:sldMk cId="2034836569" sldId="496"/>
            <ac:spMk id="74754" creationId="{18C11DA9-4700-8D26-275D-92BC4636F88D}"/>
          </ac:spMkLst>
        </pc:spChg>
      </pc:sldChg>
      <pc:sldChg chg="modSp add mod ord modNotesTx">
        <pc:chgData name="Anastasia Fidati" userId="d27d0c22-67f1-4293-9424-53aaa83ab0bf" providerId="ADAL" clId="{A53401E9-2949-4BB2-B301-D2514E4B677E}" dt="2022-06-13T14:58:16.839" v="1968" actId="20577"/>
        <pc:sldMkLst>
          <pc:docMk/>
          <pc:sldMk cId="2864022160" sldId="497"/>
        </pc:sldMkLst>
        <pc:spChg chg="mod">
          <ac:chgData name="Anastasia Fidati" userId="d27d0c22-67f1-4293-9424-53aaa83ab0bf" providerId="ADAL" clId="{A53401E9-2949-4BB2-B301-D2514E4B677E}" dt="2022-06-13T14:58:00.073" v="1950" actId="5793"/>
          <ac:spMkLst>
            <pc:docMk/>
            <pc:sldMk cId="2864022160" sldId="497"/>
            <ac:spMk id="41988" creationId="{FDCD082A-3F38-362D-4CF3-EE5D201A2C94}"/>
          </ac:spMkLst>
        </pc:spChg>
        <pc:spChg chg="mod">
          <ac:chgData name="Anastasia Fidati" userId="d27d0c22-67f1-4293-9424-53aaa83ab0bf" providerId="ADAL" clId="{A53401E9-2949-4BB2-B301-D2514E4B677E}" dt="2022-06-13T14:48:04.887" v="1712" actId="20577"/>
          <ac:spMkLst>
            <pc:docMk/>
            <pc:sldMk cId="2864022160" sldId="497"/>
            <ac:spMk id="62466" creationId="{4A2F94AF-30BB-E5E4-8FD7-E39C5D96E9B7}"/>
          </ac:spMkLst>
        </pc:spChg>
      </pc:sldChg>
      <pc:sldChg chg="modSp add mod modNotesTx">
        <pc:chgData name="Anastasia Fidati" userId="d27d0c22-67f1-4293-9424-53aaa83ab0bf" providerId="ADAL" clId="{A53401E9-2949-4BB2-B301-D2514E4B677E}" dt="2022-06-13T14:55:29.139" v="1934" actId="20577"/>
        <pc:sldMkLst>
          <pc:docMk/>
          <pc:sldMk cId="3026998738" sldId="498"/>
        </pc:sldMkLst>
        <pc:spChg chg="mod">
          <ac:chgData name="Anastasia Fidati" userId="d27d0c22-67f1-4293-9424-53aaa83ab0bf" providerId="ADAL" clId="{A53401E9-2949-4BB2-B301-D2514E4B677E}" dt="2022-06-13T14:51:43.647" v="1740" actId="20577"/>
          <ac:spMkLst>
            <pc:docMk/>
            <pc:sldMk cId="3026998738" sldId="498"/>
            <ac:spMk id="4098" creationId="{FCC3F2EF-155D-5B30-556E-D68B3E0D84D0}"/>
          </ac:spMkLst>
        </pc:spChg>
        <pc:spChg chg="mod">
          <ac:chgData name="Anastasia Fidati" userId="d27d0c22-67f1-4293-9424-53aaa83ab0bf" providerId="ADAL" clId="{A53401E9-2949-4BB2-B301-D2514E4B677E}" dt="2022-06-13T14:54:25.636" v="1855" actId="6549"/>
          <ac:spMkLst>
            <pc:docMk/>
            <pc:sldMk cId="3026998738" sldId="498"/>
            <ac:spMk id="17411" creationId="{1685C460-6CA1-8992-2C96-621DD7B6D651}"/>
          </ac:spMkLst>
        </pc:spChg>
      </pc:sldChg>
    </pc:docChg>
  </pc:docChgLst>
  <pc:docChgLst>
    <pc:chgData name="Julie Nemmer" userId="7fdfa860-f5f0-447e-8c90-e048384324f0" providerId="ADAL" clId="{714CE552-75D6-4B8F-A3C2-BDB9337A4A10}"/>
    <pc:docChg chg="undo custSel addSld delSld modSld sldOrd">
      <pc:chgData name="Julie Nemmer" userId="7fdfa860-f5f0-447e-8c90-e048384324f0" providerId="ADAL" clId="{714CE552-75D6-4B8F-A3C2-BDB9337A4A10}" dt="2022-06-14T15:38:21.681" v="1981" actId="20577"/>
      <pc:docMkLst>
        <pc:docMk/>
      </pc:docMkLst>
      <pc:sldChg chg="modSp add mod ord">
        <pc:chgData name="Julie Nemmer" userId="7fdfa860-f5f0-447e-8c90-e048384324f0" providerId="ADAL" clId="{714CE552-75D6-4B8F-A3C2-BDB9337A4A10}" dt="2022-06-14T15:24:16.809" v="489" actId="108"/>
        <pc:sldMkLst>
          <pc:docMk/>
          <pc:sldMk cId="856808248" sldId="259"/>
        </pc:sldMkLst>
        <pc:spChg chg="mod">
          <ac:chgData name="Julie Nemmer" userId="7fdfa860-f5f0-447e-8c90-e048384324f0" providerId="ADAL" clId="{714CE552-75D6-4B8F-A3C2-BDB9337A4A10}" dt="2022-06-14T15:24:16.809" v="489" actId="108"/>
          <ac:spMkLst>
            <pc:docMk/>
            <pc:sldMk cId="856808248" sldId="259"/>
            <ac:spMk id="2" creationId="{00000000-0000-0000-0000-000000000000}"/>
          </ac:spMkLst>
        </pc:spChg>
        <pc:spChg chg="mod">
          <ac:chgData name="Julie Nemmer" userId="7fdfa860-f5f0-447e-8c90-e048384324f0" providerId="ADAL" clId="{714CE552-75D6-4B8F-A3C2-BDB9337A4A10}" dt="2022-06-14T15:22:16.934" v="374" actId="6549"/>
          <ac:spMkLst>
            <pc:docMk/>
            <pc:sldMk cId="856808248" sldId="259"/>
            <ac:spMk id="4" creationId="{C8B6008D-6667-60F7-7FDA-483239C64C64}"/>
          </ac:spMkLst>
        </pc:spChg>
      </pc:sldChg>
      <pc:sldChg chg="modSp mod modNotesTx">
        <pc:chgData name="Julie Nemmer" userId="7fdfa860-f5f0-447e-8c90-e048384324f0" providerId="ADAL" clId="{714CE552-75D6-4B8F-A3C2-BDB9337A4A10}" dt="2022-06-14T15:23:10.533" v="486" actId="20577"/>
        <pc:sldMkLst>
          <pc:docMk/>
          <pc:sldMk cId="0" sldId="278"/>
        </pc:sldMkLst>
        <pc:spChg chg="mod">
          <ac:chgData name="Julie Nemmer" userId="7fdfa860-f5f0-447e-8c90-e048384324f0" providerId="ADAL" clId="{714CE552-75D6-4B8F-A3C2-BDB9337A4A10}" dt="2022-06-14T15:22:42.824" v="376" actId="6549"/>
          <ac:spMkLst>
            <pc:docMk/>
            <pc:sldMk cId="0" sldId="278"/>
            <ac:spMk id="6146" creationId="{1819CA97-4F12-4D22-BCBC-2F8DBE0F0925}"/>
          </ac:spMkLst>
        </pc:spChg>
      </pc:sldChg>
      <pc:sldChg chg="modNotesTx">
        <pc:chgData name="Julie Nemmer" userId="7fdfa860-f5f0-447e-8c90-e048384324f0" providerId="ADAL" clId="{714CE552-75D6-4B8F-A3C2-BDB9337A4A10}" dt="2022-06-14T15:35:27.190" v="1663" actId="20577"/>
        <pc:sldMkLst>
          <pc:docMk/>
          <pc:sldMk cId="0" sldId="280"/>
        </pc:sldMkLst>
      </pc:sldChg>
      <pc:sldChg chg="modSp mod modNotesTx">
        <pc:chgData name="Julie Nemmer" userId="7fdfa860-f5f0-447e-8c90-e048384324f0" providerId="ADAL" clId="{714CE552-75D6-4B8F-A3C2-BDB9337A4A10}" dt="2022-06-14T15:29:44.527" v="852" actId="20577"/>
        <pc:sldMkLst>
          <pc:docMk/>
          <pc:sldMk cId="0" sldId="297"/>
        </pc:sldMkLst>
        <pc:spChg chg="mod">
          <ac:chgData name="Julie Nemmer" userId="7fdfa860-f5f0-447e-8c90-e048384324f0" providerId="ADAL" clId="{714CE552-75D6-4B8F-A3C2-BDB9337A4A10}" dt="2022-06-14T15:29:11.449" v="746" actId="6549"/>
          <ac:spMkLst>
            <pc:docMk/>
            <pc:sldMk cId="0" sldId="297"/>
            <ac:spMk id="11267" creationId="{CF225A63-9F3E-43B1-AB44-54BB118C57A5}"/>
          </ac:spMkLst>
        </pc:spChg>
      </pc:sldChg>
      <pc:sldChg chg="modNotesTx">
        <pc:chgData name="Julie Nemmer" userId="7fdfa860-f5f0-447e-8c90-e048384324f0" providerId="ADAL" clId="{714CE552-75D6-4B8F-A3C2-BDB9337A4A10}" dt="2022-06-14T15:30:21.037" v="874" actId="20577"/>
        <pc:sldMkLst>
          <pc:docMk/>
          <pc:sldMk cId="0" sldId="298"/>
        </pc:sldMkLst>
      </pc:sldChg>
      <pc:sldChg chg="modSp mod ord">
        <pc:chgData name="Julie Nemmer" userId="7fdfa860-f5f0-447e-8c90-e048384324f0" providerId="ADAL" clId="{714CE552-75D6-4B8F-A3C2-BDB9337A4A10}" dt="2022-06-14T15:24:48.462" v="493" actId="6549"/>
        <pc:sldMkLst>
          <pc:docMk/>
          <pc:sldMk cId="0" sldId="299"/>
        </pc:sldMkLst>
        <pc:spChg chg="mod">
          <ac:chgData name="Julie Nemmer" userId="7fdfa860-f5f0-447e-8c90-e048384324f0" providerId="ADAL" clId="{714CE552-75D6-4B8F-A3C2-BDB9337A4A10}" dt="2022-06-14T15:24:48.462" v="493" actId="6549"/>
          <ac:spMkLst>
            <pc:docMk/>
            <pc:sldMk cId="0" sldId="299"/>
            <ac:spMk id="2" creationId="{5E924860-AF63-4A57-A761-977972F22270}"/>
          </ac:spMkLst>
        </pc:spChg>
      </pc:sldChg>
      <pc:sldChg chg="addSp delSp modSp add del mod modNotesTx">
        <pc:chgData name="Julie Nemmer" userId="7fdfa860-f5f0-447e-8c90-e048384324f0" providerId="ADAL" clId="{714CE552-75D6-4B8F-A3C2-BDB9337A4A10}" dt="2022-06-14T15:28:48.548" v="726" actId="20577"/>
        <pc:sldMkLst>
          <pc:docMk/>
          <pc:sldMk cId="0" sldId="300"/>
        </pc:sldMkLst>
        <pc:picChg chg="add mod">
          <ac:chgData name="Julie Nemmer" userId="7fdfa860-f5f0-447e-8c90-e048384324f0" providerId="ADAL" clId="{714CE552-75D6-4B8F-A3C2-BDB9337A4A10}" dt="2022-06-14T15:28:04.873" v="504" actId="1076"/>
          <ac:picMkLst>
            <pc:docMk/>
            <pc:sldMk cId="0" sldId="300"/>
            <ac:picMk id="7" creationId="{AEB38A55-81E7-CD55-603C-2BBC2C03ADD2}"/>
          </ac:picMkLst>
        </pc:picChg>
        <pc:picChg chg="del">
          <ac:chgData name="Julie Nemmer" userId="7fdfa860-f5f0-447e-8c90-e048384324f0" providerId="ADAL" clId="{714CE552-75D6-4B8F-A3C2-BDB9337A4A10}" dt="2022-06-14T15:27:47.500" v="496" actId="478"/>
          <ac:picMkLst>
            <pc:docMk/>
            <pc:sldMk cId="0" sldId="300"/>
            <ac:picMk id="25604" creationId="{BA625D63-FC00-4996-924D-5EF3E4BFECD1}"/>
          </ac:picMkLst>
        </pc:picChg>
      </pc:sldChg>
      <pc:sldChg chg="modNotesTx">
        <pc:chgData name="Julie Nemmer" userId="7fdfa860-f5f0-447e-8c90-e048384324f0" providerId="ADAL" clId="{714CE552-75D6-4B8F-A3C2-BDB9337A4A10}" dt="2022-06-14T15:38:14.583" v="1977" actId="20577"/>
        <pc:sldMkLst>
          <pc:docMk/>
          <pc:sldMk cId="0" sldId="301"/>
        </pc:sldMkLst>
      </pc:sldChg>
      <pc:sldChg chg="modNotesTx">
        <pc:chgData name="Julie Nemmer" userId="7fdfa860-f5f0-447e-8c90-e048384324f0" providerId="ADAL" clId="{714CE552-75D6-4B8F-A3C2-BDB9337A4A10}" dt="2022-06-14T15:31:36.830" v="1118" actId="20577"/>
        <pc:sldMkLst>
          <pc:docMk/>
          <pc:sldMk cId="0" sldId="302"/>
        </pc:sldMkLst>
      </pc:sldChg>
      <pc:sldChg chg="modNotesTx">
        <pc:chgData name="Julie Nemmer" userId="7fdfa860-f5f0-447e-8c90-e048384324f0" providerId="ADAL" clId="{714CE552-75D6-4B8F-A3C2-BDB9337A4A10}" dt="2022-06-14T15:38:21.681" v="1981" actId="20577"/>
        <pc:sldMkLst>
          <pc:docMk/>
          <pc:sldMk cId="0" sldId="303"/>
        </pc:sldMkLst>
      </pc:sldChg>
      <pc:sldChg chg="modNotesTx">
        <pc:chgData name="Julie Nemmer" userId="7fdfa860-f5f0-447e-8c90-e048384324f0" providerId="ADAL" clId="{714CE552-75D6-4B8F-A3C2-BDB9337A4A10}" dt="2022-06-14T15:32:45.370" v="1317" actId="6549"/>
        <pc:sldMkLst>
          <pc:docMk/>
          <pc:sldMk cId="0" sldId="304"/>
        </pc:sldMkLst>
      </pc:sldChg>
      <pc:sldChg chg="modNotesTx">
        <pc:chgData name="Julie Nemmer" userId="7fdfa860-f5f0-447e-8c90-e048384324f0" providerId="ADAL" clId="{714CE552-75D6-4B8F-A3C2-BDB9337A4A10}" dt="2022-06-14T15:33:12.696" v="1345" actId="20577"/>
        <pc:sldMkLst>
          <pc:docMk/>
          <pc:sldMk cId="0" sldId="305"/>
        </pc:sldMkLst>
      </pc:sldChg>
      <pc:sldChg chg="del">
        <pc:chgData name="Julie Nemmer" userId="7fdfa860-f5f0-447e-8c90-e048384324f0" providerId="ADAL" clId="{714CE552-75D6-4B8F-A3C2-BDB9337A4A10}" dt="2022-06-14T15:33:39.068" v="1348" actId="2696"/>
        <pc:sldMkLst>
          <pc:docMk/>
          <pc:sldMk cId="0" sldId="306"/>
        </pc:sldMkLst>
      </pc:sldChg>
      <pc:sldChg chg="modSp mod modNotesTx">
        <pc:chgData name="Julie Nemmer" userId="7fdfa860-f5f0-447e-8c90-e048384324f0" providerId="ADAL" clId="{714CE552-75D6-4B8F-A3C2-BDB9337A4A10}" dt="2022-06-14T15:30:43.813" v="894" actId="6549"/>
        <pc:sldMkLst>
          <pc:docMk/>
          <pc:sldMk cId="0" sldId="307"/>
        </pc:sldMkLst>
        <pc:spChg chg="mod">
          <ac:chgData name="Julie Nemmer" userId="7fdfa860-f5f0-447e-8c90-e048384324f0" providerId="ADAL" clId="{714CE552-75D6-4B8F-A3C2-BDB9337A4A10}" dt="2022-06-14T15:30:38.715" v="893" actId="6549"/>
          <ac:spMkLst>
            <pc:docMk/>
            <pc:sldMk cId="0" sldId="307"/>
            <ac:spMk id="11267" creationId="{7C430108-2ABD-4B66-A3C1-4A15A4F9FAE8}"/>
          </ac:spMkLst>
        </pc:spChg>
      </pc:sldChg>
      <pc:sldChg chg="modNotesTx">
        <pc:chgData name="Julie Nemmer" userId="7fdfa860-f5f0-447e-8c90-e048384324f0" providerId="ADAL" clId="{714CE552-75D6-4B8F-A3C2-BDB9337A4A10}" dt="2022-06-14T15:35:14.273" v="1635" actId="20577"/>
        <pc:sldMkLst>
          <pc:docMk/>
          <pc:sldMk cId="0" sldId="308"/>
        </pc:sldMkLst>
      </pc:sldChg>
      <pc:sldChg chg="del">
        <pc:chgData name="Julie Nemmer" userId="7fdfa860-f5f0-447e-8c90-e048384324f0" providerId="ADAL" clId="{714CE552-75D6-4B8F-A3C2-BDB9337A4A10}" dt="2022-06-14T15:33:57.932" v="1350" actId="2696"/>
        <pc:sldMkLst>
          <pc:docMk/>
          <pc:sldMk cId="0" sldId="310"/>
        </pc:sldMkLst>
      </pc:sldChg>
      <pc:sldChg chg="del">
        <pc:chgData name="Julie Nemmer" userId="7fdfa860-f5f0-447e-8c90-e048384324f0" providerId="ADAL" clId="{714CE552-75D6-4B8F-A3C2-BDB9337A4A10}" dt="2022-06-14T15:34:01.557" v="1351" actId="2696"/>
        <pc:sldMkLst>
          <pc:docMk/>
          <pc:sldMk cId="0" sldId="311"/>
        </pc:sldMkLst>
      </pc:sldChg>
      <pc:sldChg chg="del modNotesTx">
        <pc:chgData name="Julie Nemmer" userId="7fdfa860-f5f0-447e-8c90-e048384324f0" providerId="ADAL" clId="{714CE552-75D6-4B8F-A3C2-BDB9337A4A10}" dt="2022-06-14T15:33:32.816" v="1347" actId="2696"/>
        <pc:sldMkLst>
          <pc:docMk/>
          <pc:sldMk cId="0" sldId="312"/>
        </pc:sldMkLst>
      </pc:sldChg>
      <pc:sldChg chg="modNotesTx">
        <pc:chgData name="Julie Nemmer" userId="7fdfa860-f5f0-447e-8c90-e048384324f0" providerId="ADAL" clId="{714CE552-75D6-4B8F-A3C2-BDB9337A4A10}" dt="2022-06-14T15:33:48.660" v="1349" actId="6549"/>
        <pc:sldMkLst>
          <pc:docMk/>
          <pc:sldMk cId="0" sldId="313"/>
        </pc:sldMkLst>
      </pc:sldChg>
      <pc:sldChg chg="modSp add mod">
        <pc:chgData name="Julie Nemmer" userId="7fdfa860-f5f0-447e-8c90-e048384324f0" providerId="ADAL" clId="{714CE552-75D6-4B8F-A3C2-BDB9337A4A10}" dt="2022-06-14T15:23:59.149" v="487" actId="108"/>
        <pc:sldMkLst>
          <pc:docMk/>
          <pc:sldMk cId="1535156853" sldId="444"/>
        </pc:sldMkLst>
        <pc:spChg chg="mod">
          <ac:chgData name="Julie Nemmer" userId="7fdfa860-f5f0-447e-8c90-e048384324f0" providerId="ADAL" clId="{714CE552-75D6-4B8F-A3C2-BDB9337A4A10}" dt="2022-06-14T15:23:59.149" v="487" actId="108"/>
          <ac:spMkLst>
            <pc:docMk/>
            <pc:sldMk cId="1535156853" sldId="444"/>
            <ac:spMk id="2" creationId="{40148D7C-0068-44E5-B8EA-63FD3BEADD25}"/>
          </ac:spMkLst>
        </pc:spChg>
      </pc:sldChg>
      <pc:sldChg chg="modSp add mod ord modNotesTx">
        <pc:chgData name="Julie Nemmer" userId="7fdfa860-f5f0-447e-8c90-e048384324f0" providerId="ADAL" clId="{714CE552-75D6-4B8F-A3C2-BDB9337A4A10}" dt="2022-06-14T15:37:03.389" v="1760" actId="20577"/>
        <pc:sldMkLst>
          <pc:docMk/>
          <pc:sldMk cId="467596560" sldId="446"/>
        </pc:sldMkLst>
        <pc:spChg chg="mod">
          <ac:chgData name="Julie Nemmer" userId="7fdfa860-f5f0-447e-8c90-e048384324f0" providerId="ADAL" clId="{714CE552-75D6-4B8F-A3C2-BDB9337A4A10}" dt="2022-06-14T15:24:08.608" v="488" actId="108"/>
          <ac:spMkLst>
            <pc:docMk/>
            <pc:sldMk cId="467596560" sldId="446"/>
            <ac:spMk id="2" creationId="{AB8CC542-02A2-42C0-8E52-0C6B3BFEDACA}"/>
          </ac:spMkLst>
        </pc:spChg>
      </pc:sldChg>
      <pc:sldChg chg="add ord">
        <pc:chgData name="Julie Nemmer" userId="7fdfa860-f5f0-447e-8c90-e048384324f0" providerId="ADAL" clId="{714CE552-75D6-4B8F-A3C2-BDB9337A4A10}" dt="2022-06-14T15:36:23.400" v="1666"/>
        <pc:sldMkLst>
          <pc:docMk/>
          <pc:sldMk cId="1970014314" sldId="448"/>
        </pc:sldMkLst>
      </pc:sldChg>
      <pc:sldChg chg="modSp mod modNotesTx">
        <pc:chgData name="Julie Nemmer" userId="7fdfa860-f5f0-447e-8c90-e048384324f0" providerId="ADAL" clId="{714CE552-75D6-4B8F-A3C2-BDB9337A4A10}" dt="2022-06-14T15:16:11.417" v="102" actId="6549"/>
        <pc:sldMkLst>
          <pc:docMk/>
          <pc:sldMk cId="4005394769" sldId="458"/>
        </pc:sldMkLst>
        <pc:spChg chg="mod">
          <ac:chgData name="Julie Nemmer" userId="7fdfa860-f5f0-447e-8c90-e048384324f0" providerId="ADAL" clId="{714CE552-75D6-4B8F-A3C2-BDB9337A4A10}" dt="2022-06-14T15:16:11.417" v="102" actId="6549"/>
          <ac:spMkLst>
            <pc:docMk/>
            <pc:sldMk cId="4005394769" sldId="458"/>
            <ac:spMk id="6" creationId="{371B93B9-4C63-41D1-56D5-78857DC261BA}"/>
          </ac:spMkLst>
        </pc:spChg>
      </pc:sldChg>
      <pc:sldChg chg="modSp mod modNotesTx">
        <pc:chgData name="Julie Nemmer" userId="7fdfa860-f5f0-447e-8c90-e048384324f0" providerId="ADAL" clId="{714CE552-75D6-4B8F-A3C2-BDB9337A4A10}" dt="2022-06-14T15:17:59.780" v="294" actId="20577"/>
        <pc:sldMkLst>
          <pc:docMk/>
          <pc:sldMk cId="0" sldId="472"/>
        </pc:sldMkLst>
        <pc:spChg chg="mod">
          <ac:chgData name="Julie Nemmer" userId="7fdfa860-f5f0-447e-8c90-e048384324f0" providerId="ADAL" clId="{714CE552-75D6-4B8F-A3C2-BDB9337A4A10}" dt="2022-06-14T15:15:52.211" v="100" actId="6549"/>
          <ac:spMkLst>
            <pc:docMk/>
            <pc:sldMk cId="0" sldId="472"/>
            <ac:spMk id="7170" creationId="{140CD468-9786-4CAB-B453-DE87769C7610}"/>
          </ac:spMkLst>
        </pc:spChg>
      </pc:sldChg>
      <pc:sldChg chg="add del">
        <pc:chgData name="Julie Nemmer" userId="7fdfa860-f5f0-447e-8c90-e048384324f0" providerId="ADAL" clId="{714CE552-75D6-4B8F-A3C2-BDB9337A4A10}" dt="2022-06-14T15:19:04.103" v="297" actId="2696"/>
        <pc:sldMkLst>
          <pc:docMk/>
          <pc:sldMk cId="389431880" sldId="49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amctec.local\clients\AANN\Chapters\Calls\Chapter%20Leader%20Calls\2021\Feb\Sample%20budg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mctec.local\clients\AANN\Chapters\Calls\Chapter%20Leader%20Calls\2021\Feb\Sample%20budg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mctec.local\clients\AANN\Chapters\Calls\Chapter%20Leader%20Calls\2021\Feb\Sample%20budg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2021 Income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D3-4053-B6C2-8417C3FF25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D3-4053-B6C2-8417C3FF25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D3-4053-B6C2-8417C3FF25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2D3-4053-B6C2-8417C3FF259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'[Sample budget.xlsx]Sheet1'!$A$3:$A$6</c:f>
              <c:strCache>
                <c:ptCount val="4"/>
                <c:pt idx="0">
                  <c:v>Dues</c:v>
                </c:pt>
                <c:pt idx="1">
                  <c:v>Spring Event</c:v>
                </c:pt>
                <c:pt idx="2">
                  <c:v>Fall Event</c:v>
                </c:pt>
                <c:pt idx="3">
                  <c:v>Corporate Events</c:v>
                </c:pt>
              </c:strCache>
            </c:strRef>
          </c:cat>
          <c:val>
            <c:numRef>
              <c:f>'[Sample budget.xlsx]Sheet1'!$C$3:$C$6</c:f>
              <c:numCache>
                <c:formatCode>"$"#,##0</c:formatCode>
                <c:ptCount val="4"/>
                <c:pt idx="0">
                  <c:v>1850</c:v>
                </c:pt>
                <c:pt idx="1">
                  <c:v>1010</c:v>
                </c:pt>
                <c:pt idx="2">
                  <c:v>860</c:v>
                </c:pt>
                <c:pt idx="3">
                  <c:v>2300</c:v>
                </c:pt>
              </c:numCache>
            </c:numRef>
          </c:val>
          <c:extLst>
            <c:ext xmlns:c16="http://schemas.microsoft.com/office/drawing/2014/chart" uri="{C3380CC4-5D6E-409C-BE32-E72D297353CC}">
              <c16:uniqueId val="{00000008-02D3-4053-B6C2-8417C3FF259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2021 Expenses</a:t>
            </a:r>
            <a:r>
              <a:rPr lang="en-US"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A9-4CC2-8791-E92E970E0A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A9-4CC2-8791-E92E970E0A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A9-4CC2-8791-E92E970E0A2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'[Sample budget.xlsx]Sheet1'!$P$2:$P$4</c:f>
              <c:strCache>
                <c:ptCount val="3"/>
                <c:pt idx="0">
                  <c:v>Events</c:v>
                </c:pt>
                <c:pt idx="1">
                  <c:v>Grants</c:v>
                </c:pt>
                <c:pt idx="2">
                  <c:v>Other</c:v>
                </c:pt>
              </c:strCache>
            </c:strRef>
          </c:cat>
          <c:val>
            <c:numRef>
              <c:f>'[Sample budget.xlsx]Sheet1'!$Q$2:$Q$4</c:f>
              <c:numCache>
                <c:formatCode>General</c:formatCode>
                <c:ptCount val="3"/>
                <c:pt idx="0" formatCode="[$$-409]#,##0_);\([$$-409]#,##0\)">
                  <c:v>1305</c:v>
                </c:pt>
                <c:pt idx="1">
                  <c:v>100</c:v>
                </c:pt>
                <c:pt idx="2">
                  <c:v>300</c:v>
                </c:pt>
              </c:numCache>
            </c:numRef>
          </c:val>
          <c:extLst>
            <c:ext xmlns:c16="http://schemas.microsoft.com/office/drawing/2014/chart" uri="{C3380CC4-5D6E-409C-BE32-E72D297353CC}">
              <c16:uniqueId val="{00000006-00A9-4CC2-8791-E92E970E0A2F}"/>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Income</a:t>
            </a:r>
            <a:r>
              <a:rPr lang="en-US" baseline="0"/>
              <a:t> vs Expense 2018-2020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24759405074365"/>
          <c:y val="0.13930555555555557"/>
          <c:w val="0.87753018372703417"/>
          <c:h val="0.61498432487605714"/>
        </c:manualLayout>
      </c:layout>
      <c:barChart>
        <c:barDir val="col"/>
        <c:grouping val="clustered"/>
        <c:varyColors val="0"/>
        <c:ser>
          <c:idx val="0"/>
          <c:order val="0"/>
          <c:tx>
            <c:strRef>
              <c:f>'[Sample budget.xlsx]Sheet1'!$Q$7</c:f>
              <c:strCache>
                <c:ptCount val="1"/>
                <c:pt idx="0">
                  <c:v>Income</c:v>
                </c:pt>
              </c:strCache>
            </c:strRef>
          </c:tx>
          <c:spPr>
            <a:solidFill>
              <a:schemeClr val="accent1"/>
            </a:solidFill>
            <a:ln>
              <a:noFill/>
            </a:ln>
            <a:effectLst/>
          </c:spPr>
          <c:invertIfNegative val="0"/>
          <c:cat>
            <c:numRef>
              <c:f>'[Sample budget.xlsx]Sheet1'!$P$8:$P$10</c:f>
              <c:numCache>
                <c:formatCode>General</c:formatCode>
                <c:ptCount val="3"/>
                <c:pt idx="0">
                  <c:v>2018</c:v>
                </c:pt>
                <c:pt idx="1">
                  <c:v>2019</c:v>
                </c:pt>
                <c:pt idx="2">
                  <c:v>2020</c:v>
                </c:pt>
              </c:numCache>
            </c:numRef>
          </c:cat>
          <c:val>
            <c:numRef>
              <c:f>'[Sample budget.xlsx]Sheet1'!$Q$8:$Q$10</c:f>
              <c:numCache>
                <c:formatCode>General</c:formatCode>
                <c:ptCount val="3"/>
                <c:pt idx="0">
                  <c:v>5040</c:v>
                </c:pt>
                <c:pt idx="1">
                  <c:v>5132</c:v>
                </c:pt>
                <c:pt idx="2">
                  <c:v>6020</c:v>
                </c:pt>
              </c:numCache>
            </c:numRef>
          </c:val>
          <c:extLst>
            <c:ext xmlns:c16="http://schemas.microsoft.com/office/drawing/2014/chart" uri="{C3380CC4-5D6E-409C-BE32-E72D297353CC}">
              <c16:uniqueId val="{00000000-2168-4439-8B63-31AFCE865B30}"/>
            </c:ext>
          </c:extLst>
        </c:ser>
        <c:ser>
          <c:idx val="1"/>
          <c:order val="1"/>
          <c:tx>
            <c:strRef>
              <c:f>'[Sample budget.xlsx]Sheet1'!$R$7</c:f>
              <c:strCache>
                <c:ptCount val="1"/>
                <c:pt idx="0">
                  <c:v>Expense</c:v>
                </c:pt>
              </c:strCache>
            </c:strRef>
          </c:tx>
          <c:spPr>
            <a:solidFill>
              <a:schemeClr val="accent2"/>
            </a:solidFill>
            <a:ln>
              <a:noFill/>
            </a:ln>
            <a:effectLst/>
          </c:spPr>
          <c:invertIfNegative val="0"/>
          <c:cat>
            <c:numRef>
              <c:f>'[Sample budget.xlsx]Sheet1'!$P$8:$P$10</c:f>
              <c:numCache>
                <c:formatCode>General</c:formatCode>
                <c:ptCount val="3"/>
                <c:pt idx="0">
                  <c:v>2018</c:v>
                </c:pt>
                <c:pt idx="1">
                  <c:v>2019</c:v>
                </c:pt>
                <c:pt idx="2">
                  <c:v>2020</c:v>
                </c:pt>
              </c:numCache>
            </c:numRef>
          </c:cat>
          <c:val>
            <c:numRef>
              <c:f>'[Sample budget.xlsx]Sheet1'!$R$8:$R$10</c:f>
              <c:numCache>
                <c:formatCode>General</c:formatCode>
                <c:ptCount val="3"/>
                <c:pt idx="0">
                  <c:v>2640</c:v>
                </c:pt>
                <c:pt idx="1">
                  <c:v>2860</c:v>
                </c:pt>
                <c:pt idx="2">
                  <c:v>3365</c:v>
                </c:pt>
              </c:numCache>
            </c:numRef>
          </c:val>
          <c:extLst>
            <c:ext xmlns:c16="http://schemas.microsoft.com/office/drawing/2014/chart" uri="{C3380CC4-5D6E-409C-BE32-E72D297353CC}">
              <c16:uniqueId val="{00000001-2168-4439-8B63-31AFCE865B30}"/>
            </c:ext>
          </c:extLst>
        </c:ser>
        <c:dLbls>
          <c:showLegendKey val="0"/>
          <c:showVal val="0"/>
          <c:showCatName val="0"/>
          <c:showSerName val="0"/>
          <c:showPercent val="0"/>
          <c:showBubbleSize val="0"/>
        </c:dLbls>
        <c:gapWidth val="219"/>
        <c:overlap val="-27"/>
        <c:axId val="682206448"/>
        <c:axId val="682209072"/>
      </c:barChart>
      <c:catAx>
        <c:axId val="68220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209072"/>
        <c:crosses val="autoZero"/>
        <c:auto val="1"/>
        <c:lblAlgn val="ctr"/>
        <c:lblOffset val="100"/>
        <c:noMultiLvlLbl val="0"/>
      </c:catAx>
      <c:valAx>
        <c:axId val="68220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20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2021 Actual</a:t>
            </a:r>
            <a:r>
              <a:rPr lang="en-US" baseline="0"/>
              <a:t>s Compared to Budget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Tables!$H$2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Tables!$G$3:$G$4</c:f>
              <c:strCache>
                <c:ptCount val="2"/>
                <c:pt idx="0">
                  <c:v>Income  </c:v>
                </c:pt>
                <c:pt idx="1">
                  <c:v>Expenses </c:v>
                </c:pt>
              </c:strCache>
            </c:strRef>
          </c:cat>
          <c:val>
            <c:numRef>
              <c:f>Tables!$H$3:$H$4</c:f>
              <c:numCache>
                <c:formatCode>[$$-409]#,##0_);\([$$-409]#,##0\)</c:formatCode>
                <c:ptCount val="2"/>
                <c:pt idx="0" formatCode="&quot;$&quot;#,##0">
                  <c:v>6000</c:v>
                </c:pt>
                <c:pt idx="1">
                  <c:v>2605</c:v>
                </c:pt>
              </c:numCache>
            </c:numRef>
          </c:val>
          <c:extLst>
            <c:ext xmlns:c16="http://schemas.microsoft.com/office/drawing/2014/chart" uri="{C3380CC4-5D6E-409C-BE32-E72D297353CC}">
              <c16:uniqueId val="{00000000-8F4D-4F14-BBBF-B7E18E962E64}"/>
            </c:ext>
          </c:extLst>
        </c:ser>
        <c:ser>
          <c:idx val="1"/>
          <c:order val="1"/>
          <c:tx>
            <c:strRef>
              <c:f>Tables!$I$2</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Tables!$G$3:$G$4</c:f>
              <c:strCache>
                <c:ptCount val="2"/>
                <c:pt idx="0">
                  <c:v>Income  </c:v>
                </c:pt>
                <c:pt idx="1">
                  <c:v>Expenses </c:v>
                </c:pt>
              </c:strCache>
            </c:strRef>
          </c:cat>
          <c:val>
            <c:numRef>
              <c:f>Tables!$I$3:$I$4</c:f>
              <c:numCache>
                <c:formatCode>[$$-409]#,##0_);\([$$-409]#,##0\)</c:formatCode>
                <c:ptCount val="2"/>
                <c:pt idx="0" formatCode="&quot;$&quot;#,##0">
                  <c:v>6020</c:v>
                </c:pt>
                <c:pt idx="1">
                  <c:v>2655</c:v>
                </c:pt>
              </c:numCache>
            </c:numRef>
          </c:val>
          <c:extLst>
            <c:ext xmlns:c16="http://schemas.microsoft.com/office/drawing/2014/chart" uri="{C3380CC4-5D6E-409C-BE32-E72D297353CC}">
              <c16:uniqueId val="{00000001-8F4D-4F14-BBBF-B7E18E962E64}"/>
            </c:ext>
          </c:extLst>
        </c:ser>
        <c:dLbls>
          <c:showLegendKey val="0"/>
          <c:showVal val="0"/>
          <c:showCatName val="0"/>
          <c:showSerName val="0"/>
          <c:showPercent val="0"/>
          <c:showBubbleSize val="0"/>
        </c:dLbls>
        <c:gapWidth val="219"/>
        <c:overlap val="-27"/>
        <c:axId val="328422768"/>
        <c:axId val="328427688"/>
      </c:barChart>
      <c:catAx>
        <c:axId val="32842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427688"/>
        <c:crosses val="autoZero"/>
        <c:auto val="1"/>
        <c:lblAlgn val="ctr"/>
        <c:lblOffset val="100"/>
        <c:noMultiLvlLbl val="0"/>
      </c:catAx>
      <c:valAx>
        <c:axId val="3284276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4227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658D4-4862-463B-BD30-7AE76BBF9A51}" type="doc">
      <dgm:prSet loTypeId="urn:microsoft.com/office/officeart/2005/8/layout/orgChart1" loCatId="hierarchy" qsTypeId="urn:microsoft.com/office/officeart/2005/8/quickstyle/simple1" qsCatId="simple" csTypeId="urn:microsoft.com/office/officeart/2005/8/colors/accent5_4" csCatId="accent5" phldr="1"/>
      <dgm:spPr/>
      <dgm:t>
        <a:bodyPr/>
        <a:lstStyle/>
        <a:p>
          <a:endParaRPr lang="en-US"/>
        </a:p>
      </dgm:t>
    </dgm:pt>
    <dgm:pt modelId="{D7A04654-AEBE-4FAD-8334-DB51A7560BB5}">
      <dgm:prSet phldrT="[Text]" custT="1"/>
      <dgm:spPr>
        <a:xfrm>
          <a:off x="1842143" y="4363"/>
          <a:ext cx="2593181" cy="1071562"/>
        </a:xfrm>
        <a:prstGeom prst="rect">
          <a:avLst/>
        </a:prstGeom>
      </dgm:spPr>
      <dgm:t>
        <a:bodyPr/>
        <a:lstStyle/>
        <a:p>
          <a:pPr>
            <a:buNone/>
          </a:pPr>
          <a:r>
            <a:rPr lang="en-US" sz="1400">
              <a:latin typeface="Gotham Book" panose="02000604040000020004"/>
              <a:ea typeface="+mn-ea"/>
              <a:cs typeface="+mn-cs"/>
            </a:rPr>
            <a:t>ARN Board of Directors</a:t>
          </a:r>
        </a:p>
      </dgm:t>
    </dgm:pt>
    <dgm:pt modelId="{3A2B8CA5-0BC4-48F4-BDB6-AF383ACB9988}" type="parTrans" cxnId="{53045742-3B12-49CD-AA73-D90E2527E387}">
      <dgm:prSet/>
      <dgm:spPr/>
      <dgm:t>
        <a:bodyPr/>
        <a:lstStyle/>
        <a:p>
          <a:endParaRPr lang="en-US"/>
        </a:p>
      </dgm:t>
    </dgm:pt>
    <dgm:pt modelId="{CF51949A-0CE3-4983-8D21-42653E02E34E}" type="sibTrans" cxnId="{53045742-3B12-49CD-AA73-D90E2527E387}">
      <dgm:prSet/>
      <dgm:spPr/>
      <dgm:t>
        <a:bodyPr/>
        <a:lstStyle/>
        <a:p>
          <a:endParaRPr lang="en-US"/>
        </a:p>
      </dgm:t>
    </dgm:pt>
    <dgm:pt modelId="{AE31E798-E50F-4CE6-89A1-D453CF6E130F}" type="asst">
      <dgm:prSet phldrT="[Text]" custT="1"/>
      <dgm:spPr>
        <a:xfrm>
          <a:off x="1598705" y="1752461"/>
          <a:ext cx="1308356" cy="618602"/>
        </a:xfrm>
        <a:prstGeom prst="rect">
          <a:avLst/>
        </a:prstGeom>
      </dgm:spPr>
      <dgm:t>
        <a:bodyPr/>
        <a:lstStyle/>
        <a:p>
          <a:pPr>
            <a:buNone/>
          </a:pPr>
          <a:r>
            <a:rPr lang="en-US" sz="1100">
              <a:latin typeface="Gotham Book" panose="02000604040000020004"/>
              <a:ea typeface="+mn-ea"/>
              <a:cs typeface="+mn-cs"/>
            </a:rPr>
            <a:t>Executive Director</a:t>
          </a:r>
          <a:br>
            <a:rPr lang="en-US" sz="1100">
              <a:latin typeface="Gotham Book" panose="02000604040000020004"/>
              <a:ea typeface="+mn-ea"/>
              <a:cs typeface="+mn-cs"/>
            </a:rPr>
          </a:br>
          <a:r>
            <a:rPr lang="en-US" sz="1100">
              <a:latin typeface="Gotham Book" panose="02000604040000020004"/>
              <a:ea typeface="+mn-ea"/>
              <a:cs typeface="+mn-cs"/>
            </a:rPr>
            <a:t>(Management Team)</a:t>
          </a:r>
        </a:p>
      </dgm:t>
    </dgm:pt>
    <dgm:pt modelId="{69C2AA62-D460-4244-BA01-4E6426F92EDF}" type="parTrans" cxnId="{2430571E-4DDB-4D56-8E57-589132297B4F}">
      <dgm:prSet/>
      <dgm:spPr>
        <a:xfrm>
          <a:off x="2907062" y="1075925"/>
          <a:ext cx="231671" cy="985837"/>
        </a:xfrm>
        <a:custGeom>
          <a:avLst/>
          <a:gdLst/>
          <a:ahLst/>
          <a:cxnLst/>
          <a:rect l="0" t="0" r="0" b="0"/>
          <a:pathLst>
            <a:path>
              <a:moveTo>
                <a:pt x="231671" y="0"/>
              </a:moveTo>
              <a:lnTo>
                <a:pt x="231671" y="985837"/>
              </a:lnTo>
              <a:lnTo>
                <a:pt x="0" y="985837"/>
              </a:lnTo>
            </a:path>
          </a:pathLst>
        </a:custGeom>
      </dgm:spPr>
      <dgm:t>
        <a:bodyPr/>
        <a:lstStyle/>
        <a:p>
          <a:endParaRPr lang="en-US"/>
        </a:p>
      </dgm:t>
    </dgm:pt>
    <dgm:pt modelId="{542A826E-6263-4599-8099-9040AB1874BA}" type="sibTrans" cxnId="{2430571E-4DDB-4D56-8E57-589132297B4F}">
      <dgm:prSet/>
      <dgm:spPr/>
      <dgm:t>
        <a:bodyPr/>
        <a:lstStyle/>
        <a:p>
          <a:endParaRPr lang="en-US"/>
        </a:p>
      </dgm:t>
    </dgm:pt>
    <dgm:pt modelId="{140AE637-A73C-40A6-8B74-55FB8C67926A}">
      <dgm:prSet phldrT="[Text]" custT="1"/>
      <dgm:spPr>
        <a:xfrm>
          <a:off x="2067150" y="2632895"/>
          <a:ext cx="2143124" cy="1071562"/>
        </a:xfrm>
        <a:prstGeom prst="rect">
          <a:avLst/>
        </a:prstGeom>
      </dgm:spPr>
      <dgm:t>
        <a:bodyPr/>
        <a:lstStyle/>
        <a:p>
          <a:pPr>
            <a:buNone/>
          </a:pPr>
          <a:r>
            <a:rPr lang="en-US" sz="1400" u="sng">
              <a:latin typeface="Gotham Book" panose="02000604040000020004"/>
              <a:ea typeface="+mn-ea"/>
              <a:cs typeface="+mn-cs"/>
            </a:rPr>
            <a:t>Board Committees</a:t>
          </a:r>
          <a:br>
            <a:rPr lang="en-US" sz="700">
              <a:latin typeface="Gotham Book" panose="02000604040000020004"/>
              <a:ea typeface="+mn-ea"/>
              <a:cs typeface="+mn-cs"/>
            </a:rPr>
          </a:br>
          <a:r>
            <a:rPr lang="en-US" sz="1000">
              <a:latin typeface="Gotham Book" panose="02000604040000020004"/>
              <a:ea typeface="+mn-ea"/>
              <a:cs typeface="+mn-cs"/>
            </a:rPr>
            <a:t>Budget &amp; Finance</a:t>
          </a:r>
          <a:br>
            <a:rPr lang="en-US" sz="1000">
              <a:latin typeface="Gotham Book" panose="02000604040000020004"/>
              <a:ea typeface="+mn-ea"/>
              <a:cs typeface="+mn-cs"/>
            </a:rPr>
          </a:br>
          <a:r>
            <a:rPr lang="en-US" sz="1000">
              <a:latin typeface="Gotham Book" panose="02000604040000020004"/>
              <a:ea typeface="+mn-ea"/>
              <a:cs typeface="+mn-cs"/>
            </a:rPr>
            <a:t>Nominating &amp; Leadership Development</a:t>
          </a:r>
          <a:br>
            <a:rPr lang="en-US" sz="1000">
              <a:latin typeface="Gotham Book" panose="02000604040000020004"/>
              <a:ea typeface="+mn-ea"/>
              <a:cs typeface="+mn-cs"/>
            </a:rPr>
          </a:br>
          <a:r>
            <a:rPr lang="en-US" sz="1000">
              <a:latin typeface="Gotham Book" panose="02000604040000020004"/>
              <a:ea typeface="+mn-ea"/>
              <a:cs typeface="+mn-cs"/>
            </a:rPr>
            <a:t>Governance Task Force</a:t>
          </a:r>
        </a:p>
      </dgm:t>
    </dgm:pt>
    <dgm:pt modelId="{DA49AE24-6B7E-480D-8B09-1DBB47E6610C}" type="parTrans" cxnId="{3C0FF715-8149-43BB-A937-D8FACFE0B36B}">
      <dgm:prSet/>
      <dgm:spPr>
        <a:xfrm>
          <a:off x="3092992" y="1075925"/>
          <a:ext cx="91440" cy="1556969"/>
        </a:xfrm>
        <a:custGeom>
          <a:avLst/>
          <a:gdLst/>
          <a:ahLst/>
          <a:cxnLst/>
          <a:rect l="0" t="0" r="0" b="0"/>
          <a:pathLst>
            <a:path>
              <a:moveTo>
                <a:pt x="45741" y="0"/>
              </a:moveTo>
              <a:lnTo>
                <a:pt x="45741" y="1331941"/>
              </a:lnTo>
              <a:lnTo>
                <a:pt x="45720" y="1331941"/>
              </a:lnTo>
              <a:lnTo>
                <a:pt x="45720" y="1556969"/>
              </a:lnTo>
            </a:path>
          </a:pathLst>
        </a:custGeom>
      </dgm:spPr>
      <dgm:t>
        <a:bodyPr/>
        <a:lstStyle/>
        <a:p>
          <a:endParaRPr lang="en-US"/>
        </a:p>
      </dgm:t>
    </dgm:pt>
    <dgm:pt modelId="{C5F84997-20C0-4C03-90C3-4CED5EBEDD81}" type="sibTrans" cxnId="{3C0FF715-8149-43BB-A937-D8FACFE0B36B}">
      <dgm:prSet/>
      <dgm:spPr/>
      <dgm:t>
        <a:bodyPr/>
        <a:lstStyle/>
        <a:p>
          <a:endParaRPr lang="en-US"/>
        </a:p>
      </dgm:t>
    </dgm:pt>
    <dgm:pt modelId="{DAAF69ED-00FC-4CC3-A0BF-15564C0F8B55}">
      <dgm:prSet phldrT="[Text]" custT="1"/>
      <dgm:spPr>
        <a:xfrm>
          <a:off x="2563819" y="3841521"/>
          <a:ext cx="2143124" cy="1655767"/>
        </a:xfrm>
        <a:prstGeom prst="rect">
          <a:avLst/>
        </a:prstGeom>
      </dgm:spPr>
      <dgm:t>
        <a:bodyPr/>
        <a:lstStyle/>
        <a:p>
          <a:pPr>
            <a:buNone/>
          </a:pPr>
          <a:r>
            <a:rPr lang="en-US" sz="1400" u="sng">
              <a:latin typeface="Gotham Book" panose="02000604040000020004"/>
              <a:ea typeface="+mn-ea"/>
              <a:cs typeface="+mn-cs"/>
            </a:rPr>
            <a:t>Committees</a:t>
          </a:r>
          <a:br>
            <a:rPr lang="en-US" sz="700">
              <a:latin typeface="Gotham Book" panose="02000604040000020004"/>
              <a:ea typeface="+mn-ea"/>
              <a:cs typeface="+mn-cs"/>
            </a:rPr>
          </a:br>
          <a:r>
            <a:rPr lang="en-US" sz="1000">
              <a:latin typeface="Gotham Book" panose="02000604040000020004"/>
              <a:ea typeface="+mn-ea"/>
              <a:cs typeface="+mn-cs"/>
            </a:rPr>
            <a:t>Awards</a:t>
          </a:r>
          <a:br>
            <a:rPr lang="en-US" sz="1000">
              <a:latin typeface="Gotham Book" panose="02000604040000020004"/>
              <a:ea typeface="+mn-ea"/>
              <a:cs typeface="+mn-cs"/>
            </a:rPr>
          </a:br>
          <a:r>
            <a:rPr lang="en-US" sz="1000">
              <a:latin typeface="Gotham Book" panose="02000604040000020004"/>
              <a:ea typeface="+mn-ea"/>
              <a:cs typeface="+mn-cs"/>
            </a:rPr>
            <a:t>CEPU</a:t>
          </a:r>
          <a:br>
            <a:rPr lang="en-US" sz="1000">
              <a:latin typeface="Gotham Book" panose="02000604040000020004"/>
              <a:ea typeface="+mn-ea"/>
              <a:cs typeface="+mn-cs"/>
            </a:rPr>
          </a:br>
          <a:r>
            <a:rPr lang="en-US" sz="1000">
              <a:latin typeface="Gotham Book" panose="02000604040000020004"/>
              <a:ea typeface="+mn-ea"/>
              <a:cs typeface="+mn-cs"/>
            </a:rPr>
            <a:t>Chapter Support</a:t>
          </a:r>
          <a:br>
            <a:rPr lang="en-US" sz="1000">
              <a:latin typeface="Gotham Book" panose="02000604040000020004"/>
              <a:ea typeface="+mn-ea"/>
              <a:cs typeface="+mn-cs"/>
            </a:rPr>
          </a:br>
          <a:r>
            <a:rPr lang="en-US" sz="1000">
              <a:latin typeface="Gotham Book" panose="02000604040000020004"/>
              <a:ea typeface="+mn-ea"/>
              <a:cs typeface="+mn-cs"/>
            </a:rPr>
            <a:t>Conference Planning</a:t>
          </a:r>
          <a:br>
            <a:rPr lang="en-US" sz="1000">
              <a:latin typeface="Gotham Book" panose="02000604040000020004"/>
              <a:ea typeface="+mn-ea"/>
              <a:cs typeface="+mn-cs"/>
            </a:rPr>
          </a:br>
          <a:r>
            <a:rPr lang="en-US" sz="1000">
              <a:latin typeface="Gotham Book" panose="02000604040000020004"/>
              <a:ea typeface="+mn-ea"/>
              <a:cs typeface="+mn-cs"/>
            </a:rPr>
            <a:t>Health Policy</a:t>
          </a:r>
          <a:br>
            <a:rPr lang="en-US" sz="1000">
              <a:latin typeface="Gotham Book" panose="02000604040000020004"/>
              <a:ea typeface="+mn-ea"/>
              <a:cs typeface="+mn-cs"/>
            </a:rPr>
          </a:br>
          <a:r>
            <a:rPr lang="en-US" sz="1000">
              <a:latin typeface="Gotham Book" panose="02000604040000020004"/>
              <a:ea typeface="+mn-ea"/>
              <a:cs typeface="+mn-cs"/>
            </a:rPr>
            <a:t>Newsletter</a:t>
          </a:r>
          <a:br>
            <a:rPr lang="en-US" sz="1000">
              <a:latin typeface="Gotham Book" panose="02000604040000020004"/>
              <a:ea typeface="+mn-ea"/>
              <a:cs typeface="+mn-cs"/>
            </a:rPr>
          </a:br>
          <a:r>
            <a:rPr lang="en-US" sz="1000">
              <a:latin typeface="Gotham Book" panose="02000604040000020004"/>
              <a:ea typeface="+mn-ea"/>
              <a:cs typeface="+mn-cs"/>
            </a:rPr>
            <a:t>Products &amp; Programs</a:t>
          </a:r>
          <a:br>
            <a:rPr lang="en-US" sz="1000">
              <a:latin typeface="Gotham Book" panose="02000604040000020004"/>
              <a:ea typeface="+mn-ea"/>
              <a:cs typeface="+mn-cs"/>
            </a:rPr>
          </a:br>
          <a:r>
            <a:rPr lang="en-US" sz="1000">
              <a:latin typeface="Gotham Book" panose="02000604040000020004"/>
              <a:ea typeface="+mn-ea"/>
              <a:cs typeface="+mn-cs"/>
            </a:rPr>
            <a:t>Research</a:t>
          </a:r>
          <a:br>
            <a:rPr lang="en-US" sz="1000">
              <a:latin typeface="Gotham Book" panose="02000604040000020004"/>
              <a:ea typeface="+mn-ea"/>
              <a:cs typeface="+mn-cs"/>
            </a:rPr>
          </a:br>
          <a:r>
            <a:rPr lang="en-US" sz="1000">
              <a:latin typeface="Gotham Book" panose="02000604040000020004"/>
              <a:ea typeface="+mn-ea"/>
              <a:cs typeface="+mn-cs"/>
            </a:rPr>
            <a:t>Scholarship </a:t>
          </a:r>
        </a:p>
      </dgm:t>
    </dgm:pt>
    <dgm:pt modelId="{26F8B373-8056-490B-A039-A36907C649DC}" type="parTrans" cxnId="{E9AAE088-E516-4AA1-8D7D-7AA808E8AD7C}">
      <dgm:prSet/>
      <dgm:spPr>
        <a:xfrm>
          <a:off x="2281462" y="3704457"/>
          <a:ext cx="282356" cy="964947"/>
        </a:xfrm>
        <a:custGeom>
          <a:avLst/>
          <a:gdLst/>
          <a:ahLst/>
          <a:cxnLst/>
          <a:rect l="0" t="0" r="0" b="0"/>
          <a:pathLst>
            <a:path>
              <a:moveTo>
                <a:pt x="0" y="0"/>
              </a:moveTo>
              <a:lnTo>
                <a:pt x="0" y="964947"/>
              </a:lnTo>
              <a:lnTo>
                <a:pt x="282356" y="964947"/>
              </a:lnTo>
            </a:path>
          </a:pathLst>
        </a:custGeom>
      </dgm:spPr>
      <dgm:t>
        <a:bodyPr/>
        <a:lstStyle/>
        <a:p>
          <a:endParaRPr lang="en-US"/>
        </a:p>
      </dgm:t>
    </dgm:pt>
    <dgm:pt modelId="{FAFF991C-1D18-4AF1-99A0-52E10107C26A}" type="sibTrans" cxnId="{E9AAE088-E516-4AA1-8D7D-7AA808E8AD7C}">
      <dgm:prSet/>
      <dgm:spPr/>
      <dgm:t>
        <a:bodyPr/>
        <a:lstStyle/>
        <a:p>
          <a:endParaRPr lang="en-US"/>
        </a:p>
      </dgm:t>
    </dgm:pt>
    <dgm:pt modelId="{0088E35F-54D0-47B1-8BBA-FBE7D7AC5F4F}" type="asst">
      <dgm:prSet phldrT="[Text]" custT="1"/>
      <dgm:spPr>
        <a:xfrm>
          <a:off x="3555636" y="1752461"/>
          <a:ext cx="1307906" cy="618602"/>
        </a:xfrm>
        <a:prstGeom prst="rect">
          <a:avLst/>
        </a:prstGeom>
      </dgm:spPr>
      <dgm:t>
        <a:bodyPr/>
        <a:lstStyle/>
        <a:p>
          <a:pPr>
            <a:buNone/>
          </a:pPr>
          <a:r>
            <a:rPr lang="en-US" sz="1400">
              <a:latin typeface="Gotham Book" panose="02000604040000020004"/>
              <a:ea typeface="+mn-ea"/>
              <a:cs typeface="+mn-cs"/>
            </a:rPr>
            <a:t>Executive </a:t>
          </a:r>
        </a:p>
        <a:p>
          <a:pPr>
            <a:buNone/>
          </a:pPr>
          <a:r>
            <a:rPr lang="en-US" sz="1400">
              <a:latin typeface="Gotham Book" panose="02000604040000020004"/>
              <a:ea typeface="+mn-ea"/>
              <a:cs typeface="+mn-cs"/>
            </a:rPr>
            <a:t>Committee</a:t>
          </a:r>
        </a:p>
      </dgm:t>
    </dgm:pt>
    <dgm:pt modelId="{C29C5FED-C964-41BA-B75B-83118AB78A34}" type="parTrans" cxnId="{70FF7723-291A-42B5-87A8-CB6A0C9CBFC0}">
      <dgm:prSet/>
      <dgm:spPr>
        <a:xfrm>
          <a:off x="3138733" y="1075925"/>
          <a:ext cx="416902" cy="985837"/>
        </a:xfrm>
        <a:custGeom>
          <a:avLst/>
          <a:gdLst/>
          <a:ahLst/>
          <a:cxnLst/>
          <a:rect l="0" t="0" r="0" b="0"/>
          <a:pathLst>
            <a:path>
              <a:moveTo>
                <a:pt x="0" y="0"/>
              </a:moveTo>
              <a:lnTo>
                <a:pt x="0" y="985837"/>
              </a:lnTo>
              <a:lnTo>
                <a:pt x="416902" y="985837"/>
              </a:lnTo>
            </a:path>
          </a:pathLst>
        </a:custGeom>
      </dgm:spPr>
      <dgm:t>
        <a:bodyPr/>
        <a:lstStyle/>
        <a:p>
          <a:endParaRPr lang="en-US"/>
        </a:p>
      </dgm:t>
    </dgm:pt>
    <dgm:pt modelId="{75541C2C-D290-4A39-8093-24AF9FD40A78}" type="sibTrans" cxnId="{70FF7723-291A-42B5-87A8-CB6A0C9CBFC0}">
      <dgm:prSet/>
      <dgm:spPr/>
      <dgm:t>
        <a:bodyPr/>
        <a:lstStyle/>
        <a:p>
          <a:endParaRPr lang="en-US"/>
        </a:p>
      </dgm:t>
    </dgm:pt>
    <dgm:pt modelId="{30451A6F-5EC3-4670-A989-289E44A4B9C6}">
      <dgm:prSet phldrT="[Text]" custT="1"/>
      <dgm:spPr>
        <a:xfrm>
          <a:off x="7741009" y="4363"/>
          <a:ext cx="2143124" cy="1071562"/>
        </a:xfrm>
        <a:prstGeom prst="rect">
          <a:avLst/>
        </a:prstGeom>
      </dgm:spPr>
      <dgm:t>
        <a:bodyPr/>
        <a:lstStyle/>
        <a:p>
          <a:pPr>
            <a:buNone/>
          </a:pPr>
          <a:r>
            <a:rPr lang="en-US" sz="1400">
              <a:latin typeface="Gotham Book" panose="02000604040000020004"/>
              <a:ea typeface="+mn-ea"/>
              <a:cs typeface="+mn-cs"/>
            </a:rPr>
            <a:t>Rehabilitation Nursing Certification Board (RNCB)</a:t>
          </a:r>
        </a:p>
      </dgm:t>
    </dgm:pt>
    <dgm:pt modelId="{57AC6A5E-BE15-4657-8761-18A437D5A0E2}" type="parTrans" cxnId="{F3B5E7BA-33BF-4B38-94BD-7373CA9A4E08}">
      <dgm:prSet/>
      <dgm:spPr/>
      <dgm:t>
        <a:bodyPr/>
        <a:lstStyle/>
        <a:p>
          <a:endParaRPr lang="en-US"/>
        </a:p>
      </dgm:t>
    </dgm:pt>
    <dgm:pt modelId="{95A68278-7465-4807-A524-D14CA3024BCF}" type="sibTrans" cxnId="{F3B5E7BA-33BF-4B38-94BD-7373CA9A4E08}">
      <dgm:prSet/>
      <dgm:spPr/>
      <dgm:t>
        <a:bodyPr/>
        <a:lstStyle/>
        <a:p>
          <a:endParaRPr lang="en-US"/>
        </a:p>
      </dgm:t>
    </dgm:pt>
    <dgm:pt modelId="{CB5BA879-E1A8-4AD7-A135-4DE3779CF34C}">
      <dgm:prSet phldrT="[Text]" custT="1"/>
      <dgm:spPr>
        <a:xfrm>
          <a:off x="4885380" y="4363"/>
          <a:ext cx="2357437" cy="1071562"/>
        </a:xfrm>
        <a:prstGeom prst="rect">
          <a:avLst/>
        </a:prstGeom>
      </dgm:spPr>
      <dgm:t>
        <a:bodyPr/>
        <a:lstStyle/>
        <a:p>
          <a:pPr>
            <a:buNone/>
          </a:pPr>
          <a:r>
            <a:rPr lang="en-US" sz="1400">
              <a:latin typeface="Gotham Book" panose="02000604040000020004"/>
              <a:ea typeface="+mn-ea"/>
              <a:cs typeface="+mn-cs"/>
            </a:rPr>
            <a:t>Rehabilitation Nursing Foundation Board of Trustees</a:t>
          </a:r>
        </a:p>
      </dgm:t>
    </dgm:pt>
    <dgm:pt modelId="{96285092-067B-43BE-AC37-D9B3B5E4FBD8}" type="parTrans" cxnId="{31FF7373-5CE9-488A-92CD-09F72AF282CF}">
      <dgm:prSet/>
      <dgm:spPr/>
      <dgm:t>
        <a:bodyPr/>
        <a:lstStyle/>
        <a:p>
          <a:endParaRPr lang="en-US"/>
        </a:p>
      </dgm:t>
    </dgm:pt>
    <dgm:pt modelId="{0C07054A-9D40-4349-96AF-0212C65751B7}" type="sibTrans" cxnId="{31FF7373-5CE9-488A-92CD-09F72AF282CF}">
      <dgm:prSet/>
      <dgm:spPr/>
      <dgm:t>
        <a:bodyPr/>
        <a:lstStyle/>
        <a:p>
          <a:endParaRPr lang="en-US"/>
        </a:p>
      </dgm:t>
    </dgm:pt>
    <dgm:pt modelId="{027F0D95-2328-4F4A-8D94-3D7B870D40F4}">
      <dgm:prSet phldrT="[Text]" custT="1"/>
      <dgm:spPr>
        <a:xfrm>
          <a:off x="6572973" y="1525981"/>
          <a:ext cx="1316478" cy="640076"/>
        </a:xfrm>
        <a:prstGeom prst="rect">
          <a:avLst/>
        </a:prstGeom>
      </dgm:spPr>
      <dgm:t>
        <a:bodyPr/>
        <a:lstStyle/>
        <a:p>
          <a:pPr>
            <a:buNone/>
          </a:pPr>
          <a:r>
            <a:rPr lang="en-US" sz="1400">
              <a:latin typeface="Gotham Book" panose="02000604040000020004"/>
              <a:ea typeface="+mn-ea"/>
              <a:cs typeface="+mn-cs"/>
            </a:rPr>
            <a:t>CRRN Exam Committee</a:t>
          </a:r>
        </a:p>
      </dgm:t>
    </dgm:pt>
    <dgm:pt modelId="{E2D8BD8A-943B-4ECE-ADDF-4DEC6CADFDED}" type="parTrans" cxnId="{3A081216-37CB-4101-9976-E846FE19448C}">
      <dgm:prSet/>
      <dgm:spPr>
        <a:xfrm>
          <a:off x="7231213" y="1075925"/>
          <a:ext cx="1581358" cy="450056"/>
        </a:xfrm>
        <a:custGeom>
          <a:avLst/>
          <a:gdLst/>
          <a:ahLst/>
          <a:cxnLst/>
          <a:rect l="0" t="0" r="0" b="0"/>
          <a:pathLst>
            <a:path>
              <a:moveTo>
                <a:pt x="1581358" y="0"/>
              </a:moveTo>
              <a:lnTo>
                <a:pt x="1581358" y="225028"/>
              </a:lnTo>
              <a:lnTo>
                <a:pt x="0" y="225028"/>
              </a:lnTo>
              <a:lnTo>
                <a:pt x="0" y="450056"/>
              </a:lnTo>
            </a:path>
          </a:pathLst>
        </a:custGeom>
      </dgm:spPr>
      <dgm:t>
        <a:bodyPr/>
        <a:lstStyle/>
        <a:p>
          <a:endParaRPr lang="en-US"/>
        </a:p>
      </dgm:t>
    </dgm:pt>
    <dgm:pt modelId="{4CC19D50-F9A8-4C41-A408-644F87EFB79B}" type="sibTrans" cxnId="{3A081216-37CB-4101-9976-E846FE19448C}">
      <dgm:prSet/>
      <dgm:spPr/>
      <dgm:t>
        <a:bodyPr/>
        <a:lstStyle/>
        <a:p>
          <a:endParaRPr lang="en-US"/>
        </a:p>
      </dgm:t>
    </dgm:pt>
    <dgm:pt modelId="{97A8E927-3B96-4EDD-8043-5E370A28F168}">
      <dgm:prSet phldrT="[Text]" custT="1"/>
      <dgm:spPr>
        <a:xfrm>
          <a:off x="8217029" y="1525981"/>
          <a:ext cx="1194513" cy="640076"/>
        </a:xfrm>
        <a:prstGeom prst="rect">
          <a:avLst/>
        </a:prstGeom>
      </dgm:spPr>
      <dgm:t>
        <a:bodyPr/>
        <a:lstStyle/>
        <a:p>
          <a:pPr>
            <a:buNone/>
          </a:pPr>
          <a:r>
            <a:rPr lang="en-US" sz="1300">
              <a:latin typeface="Gotham Book" panose="02000604040000020004"/>
              <a:ea typeface="+mn-ea"/>
              <a:cs typeface="+mn-cs"/>
            </a:rPr>
            <a:t>CRRN Item Development Committee</a:t>
          </a:r>
        </a:p>
      </dgm:t>
    </dgm:pt>
    <dgm:pt modelId="{E59ECA94-2BE6-4722-9589-6D458F027579}" type="parTrans" cxnId="{D16A410F-6B4F-4421-95D2-69DC43CE5214}">
      <dgm:prSet/>
      <dgm:spPr>
        <a:xfrm>
          <a:off x="8766851" y="1075925"/>
          <a:ext cx="91440" cy="450056"/>
        </a:xfrm>
        <a:custGeom>
          <a:avLst/>
          <a:gdLst/>
          <a:ahLst/>
          <a:cxnLst/>
          <a:rect l="0" t="0" r="0" b="0"/>
          <a:pathLst>
            <a:path>
              <a:moveTo>
                <a:pt x="45720" y="0"/>
              </a:moveTo>
              <a:lnTo>
                <a:pt x="45720" y="225028"/>
              </a:lnTo>
              <a:lnTo>
                <a:pt x="47434" y="225028"/>
              </a:lnTo>
              <a:lnTo>
                <a:pt x="47434" y="450056"/>
              </a:lnTo>
            </a:path>
          </a:pathLst>
        </a:custGeom>
      </dgm:spPr>
      <dgm:t>
        <a:bodyPr/>
        <a:lstStyle/>
        <a:p>
          <a:endParaRPr lang="en-US"/>
        </a:p>
      </dgm:t>
    </dgm:pt>
    <dgm:pt modelId="{1666C3F3-CFBD-4A40-ACAB-D52B90770287}" type="sibTrans" cxnId="{D16A410F-6B4F-4421-95D2-69DC43CE5214}">
      <dgm:prSet/>
      <dgm:spPr/>
      <dgm:t>
        <a:bodyPr/>
        <a:lstStyle/>
        <a:p>
          <a:endParaRPr lang="en-US"/>
        </a:p>
      </dgm:t>
    </dgm:pt>
    <dgm:pt modelId="{E22FBD7E-1266-446D-B3BC-CD257AE38E85}">
      <dgm:prSet phldrT="[Text]" custT="1"/>
      <dgm:spPr>
        <a:xfrm>
          <a:off x="9658323" y="1525981"/>
          <a:ext cx="1068090" cy="640076"/>
        </a:xfrm>
        <a:prstGeom prst="rect">
          <a:avLst/>
        </a:prstGeom>
      </dgm:spPr>
      <dgm:t>
        <a:bodyPr/>
        <a:lstStyle/>
        <a:p>
          <a:pPr>
            <a:buNone/>
          </a:pPr>
          <a:r>
            <a:rPr lang="en-US" sz="1400">
              <a:latin typeface="Gotham Book" panose="02000604040000020004"/>
              <a:ea typeface="+mn-ea"/>
              <a:cs typeface="+mn-cs"/>
            </a:rPr>
            <a:t>CRRN Audit Committee</a:t>
          </a:r>
        </a:p>
      </dgm:t>
    </dgm:pt>
    <dgm:pt modelId="{A97E85AE-EFF2-4DF0-B939-02909C0CEFCD}" type="parTrans" cxnId="{A3C994BF-05F9-4E11-9B19-9BDC22CF4F2C}">
      <dgm:prSet/>
      <dgm:spPr>
        <a:xfrm>
          <a:off x="8812571" y="1075925"/>
          <a:ext cx="1379797" cy="450056"/>
        </a:xfrm>
        <a:custGeom>
          <a:avLst/>
          <a:gdLst/>
          <a:ahLst/>
          <a:cxnLst/>
          <a:rect l="0" t="0" r="0" b="0"/>
          <a:pathLst>
            <a:path>
              <a:moveTo>
                <a:pt x="0" y="0"/>
              </a:moveTo>
              <a:lnTo>
                <a:pt x="0" y="225028"/>
              </a:lnTo>
              <a:lnTo>
                <a:pt x="1379797" y="225028"/>
              </a:lnTo>
              <a:lnTo>
                <a:pt x="1379797" y="450056"/>
              </a:lnTo>
            </a:path>
          </a:pathLst>
        </a:custGeom>
      </dgm:spPr>
      <dgm:t>
        <a:bodyPr/>
        <a:lstStyle/>
        <a:p>
          <a:endParaRPr lang="en-US"/>
        </a:p>
      </dgm:t>
    </dgm:pt>
    <dgm:pt modelId="{A1CE1287-88F3-4A5F-ABD3-F8D89B1DF5CA}" type="sibTrans" cxnId="{A3C994BF-05F9-4E11-9B19-9BDC22CF4F2C}">
      <dgm:prSet/>
      <dgm:spPr/>
      <dgm:t>
        <a:bodyPr/>
        <a:lstStyle/>
        <a:p>
          <a:endParaRPr lang="en-US"/>
        </a:p>
      </dgm:t>
    </dgm:pt>
    <dgm:pt modelId="{C8B3CD67-38B5-43AD-8055-FA20496B8A8F}" type="pres">
      <dgm:prSet presAssocID="{D83658D4-4862-463B-BD30-7AE76BBF9A51}" presName="hierChild1" presStyleCnt="0">
        <dgm:presLayoutVars>
          <dgm:orgChart val="1"/>
          <dgm:chPref val="1"/>
          <dgm:dir/>
          <dgm:animOne val="branch"/>
          <dgm:animLvl val="lvl"/>
          <dgm:resizeHandles/>
        </dgm:presLayoutVars>
      </dgm:prSet>
      <dgm:spPr/>
    </dgm:pt>
    <dgm:pt modelId="{7B9E3BA6-504B-4C28-A7B0-C72F6F7175BB}" type="pres">
      <dgm:prSet presAssocID="{D7A04654-AEBE-4FAD-8334-DB51A7560BB5}" presName="hierRoot1" presStyleCnt="0">
        <dgm:presLayoutVars>
          <dgm:hierBranch val="init"/>
        </dgm:presLayoutVars>
      </dgm:prSet>
      <dgm:spPr/>
    </dgm:pt>
    <dgm:pt modelId="{407101F3-90C3-448A-8012-5E9F41EA88C6}" type="pres">
      <dgm:prSet presAssocID="{D7A04654-AEBE-4FAD-8334-DB51A7560BB5}" presName="rootComposite1" presStyleCnt="0"/>
      <dgm:spPr/>
    </dgm:pt>
    <dgm:pt modelId="{5877F646-F25A-4D65-9DCA-4C4C96CF3F76}" type="pres">
      <dgm:prSet presAssocID="{D7A04654-AEBE-4FAD-8334-DB51A7560BB5}" presName="rootText1" presStyleLbl="node0" presStyleIdx="0" presStyleCnt="3" custScaleX="121000" custLinFactNeighborY="-1753">
        <dgm:presLayoutVars>
          <dgm:chPref val="3"/>
        </dgm:presLayoutVars>
      </dgm:prSet>
      <dgm:spPr/>
    </dgm:pt>
    <dgm:pt modelId="{3213FFBA-80B8-4DEB-A24B-F1812ECFD478}" type="pres">
      <dgm:prSet presAssocID="{D7A04654-AEBE-4FAD-8334-DB51A7560BB5}" presName="rootConnector1" presStyleLbl="node1" presStyleIdx="0" presStyleCnt="0"/>
      <dgm:spPr/>
    </dgm:pt>
    <dgm:pt modelId="{7EF8F1CD-C902-4280-B2BA-99531EC80199}" type="pres">
      <dgm:prSet presAssocID="{D7A04654-AEBE-4FAD-8334-DB51A7560BB5}" presName="hierChild2" presStyleCnt="0"/>
      <dgm:spPr/>
    </dgm:pt>
    <dgm:pt modelId="{ABD446C4-0722-4C33-B4CA-9F444A5A0FC2}" type="pres">
      <dgm:prSet presAssocID="{DA49AE24-6B7E-480D-8B09-1DBB47E6610C}" presName="Name37" presStyleLbl="parChTrans1D2" presStyleIdx="0" presStyleCnt="6"/>
      <dgm:spPr/>
    </dgm:pt>
    <dgm:pt modelId="{7A921F20-8229-4B3B-955A-4EA07FB23643}" type="pres">
      <dgm:prSet presAssocID="{140AE637-A73C-40A6-8B74-55FB8C67926A}" presName="hierRoot2" presStyleCnt="0">
        <dgm:presLayoutVars>
          <dgm:hierBranch val="init"/>
        </dgm:presLayoutVars>
      </dgm:prSet>
      <dgm:spPr/>
    </dgm:pt>
    <dgm:pt modelId="{120A20FC-3144-4E0A-8EA8-0DC879411464}" type="pres">
      <dgm:prSet presAssocID="{140AE637-A73C-40A6-8B74-55FB8C67926A}" presName="rootComposite" presStyleCnt="0"/>
      <dgm:spPr/>
    </dgm:pt>
    <dgm:pt modelId="{D18AE729-B749-47BF-87C8-8D5793C18934}" type="pres">
      <dgm:prSet presAssocID="{140AE637-A73C-40A6-8B74-55FB8C67926A}" presName="rootText" presStyleLbl="node2" presStyleIdx="0" presStyleCnt="4" custLinFactNeighborX="-1" custLinFactNeighborY="-38701">
        <dgm:presLayoutVars>
          <dgm:chPref val="3"/>
        </dgm:presLayoutVars>
      </dgm:prSet>
      <dgm:spPr/>
    </dgm:pt>
    <dgm:pt modelId="{8D0AC9E7-E728-4E02-9C13-F3A0D1C9860E}" type="pres">
      <dgm:prSet presAssocID="{140AE637-A73C-40A6-8B74-55FB8C67926A}" presName="rootConnector" presStyleLbl="node2" presStyleIdx="0" presStyleCnt="4"/>
      <dgm:spPr/>
    </dgm:pt>
    <dgm:pt modelId="{C2E23B47-BC40-45BF-A37C-394DB16DE1CE}" type="pres">
      <dgm:prSet presAssocID="{140AE637-A73C-40A6-8B74-55FB8C67926A}" presName="hierChild4" presStyleCnt="0"/>
      <dgm:spPr/>
    </dgm:pt>
    <dgm:pt modelId="{6B63B1E9-3288-4F16-B63C-6B8B2ADEBB2F}" type="pres">
      <dgm:prSet presAssocID="{26F8B373-8056-490B-A039-A36907C649DC}" presName="Name37" presStyleLbl="parChTrans1D3" presStyleIdx="0" presStyleCnt="1"/>
      <dgm:spPr/>
    </dgm:pt>
    <dgm:pt modelId="{0C13A38F-605F-409B-B1FF-FA9EA2BE18BD}" type="pres">
      <dgm:prSet presAssocID="{DAAF69ED-00FC-4CC3-A0BF-15564C0F8B55}" presName="hierRoot2" presStyleCnt="0">
        <dgm:presLayoutVars>
          <dgm:hierBranch/>
        </dgm:presLayoutVars>
      </dgm:prSet>
      <dgm:spPr/>
    </dgm:pt>
    <dgm:pt modelId="{5FB9B72B-3C43-4E13-ACCD-F7659ECE4E8C}" type="pres">
      <dgm:prSet presAssocID="{DAAF69ED-00FC-4CC3-A0BF-15564C0F8B55}" presName="rootComposite" presStyleCnt="0"/>
      <dgm:spPr/>
    </dgm:pt>
    <dgm:pt modelId="{1C91E225-5F9A-433B-8DD5-6D2CC387ABFC}" type="pres">
      <dgm:prSet presAssocID="{DAAF69ED-00FC-4CC3-A0BF-15564C0F8B55}" presName="rootText" presStyleLbl="node3" presStyleIdx="0" presStyleCnt="1" custScaleY="182966" custLinFactNeighborX="-1826" custLinFactNeighborY="-67910">
        <dgm:presLayoutVars>
          <dgm:chPref val="3"/>
        </dgm:presLayoutVars>
      </dgm:prSet>
      <dgm:spPr/>
    </dgm:pt>
    <dgm:pt modelId="{6A4C80B8-D704-471F-B37D-5BC93BA5C9C7}" type="pres">
      <dgm:prSet presAssocID="{DAAF69ED-00FC-4CC3-A0BF-15564C0F8B55}" presName="rootConnector" presStyleLbl="node3" presStyleIdx="0" presStyleCnt="1"/>
      <dgm:spPr/>
    </dgm:pt>
    <dgm:pt modelId="{725ED40F-291A-436D-ABF6-3B4A03AC3C35}" type="pres">
      <dgm:prSet presAssocID="{DAAF69ED-00FC-4CC3-A0BF-15564C0F8B55}" presName="hierChild4" presStyleCnt="0"/>
      <dgm:spPr/>
    </dgm:pt>
    <dgm:pt modelId="{55D20DDC-7954-4968-B702-20133F368BB9}" type="pres">
      <dgm:prSet presAssocID="{DAAF69ED-00FC-4CC3-A0BF-15564C0F8B55}" presName="hierChild5" presStyleCnt="0"/>
      <dgm:spPr/>
    </dgm:pt>
    <dgm:pt modelId="{03D7E78B-4FF2-4FC4-9173-03CE29472F37}" type="pres">
      <dgm:prSet presAssocID="{140AE637-A73C-40A6-8B74-55FB8C67926A}" presName="hierChild5" presStyleCnt="0"/>
      <dgm:spPr/>
    </dgm:pt>
    <dgm:pt modelId="{269F1B0F-8A42-43F4-A9AE-51F6C3EE1C6B}" type="pres">
      <dgm:prSet presAssocID="{D7A04654-AEBE-4FAD-8334-DB51A7560BB5}" presName="hierChild3" presStyleCnt="0"/>
      <dgm:spPr/>
    </dgm:pt>
    <dgm:pt modelId="{0750679C-3524-4A08-BD1B-26A3B822CF41}" type="pres">
      <dgm:prSet presAssocID="{69C2AA62-D460-4244-BA01-4E6426F92EDF}" presName="Name111" presStyleLbl="parChTrans1D2" presStyleIdx="1" presStyleCnt="6"/>
      <dgm:spPr/>
    </dgm:pt>
    <dgm:pt modelId="{790919B1-A217-40F5-BEFE-56D60E134AE5}" type="pres">
      <dgm:prSet presAssocID="{AE31E798-E50F-4CE6-89A1-D453CF6E130F}" presName="hierRoot3" presStyleCnt="0">
        <dgm:presLayoutVars>
          <dgm:hierBranch val="init"/>
        </dgm:presLayoutVars>
      </dgm:prSet>
      <dgm:spPr/>
    </dgm:pt>
    <dgm:pt modelId="{757881CD-820F-4721-82F1-46111507F236}" type="pres">
      <dgm:prSet presAssocID="{AE31E798-E50F-4CE6-89A1-D453CF6E130F}" presName="rootComposite3" presStyleCnt="0"/>
      <dgm:spPr/>
    </dgm:pt>
    <dgm:pt modelId="{00343005-0C61-4927-BC44-C9AA4BDBF7AE}" type="pres">
      <dgm:prSet presAssocID="{AE31E798-E50F-4CE6-89A1-D453CF6E130F}" presName="rootText3" presStyleLbl="asst1" presStyleIdx="0" presStyleCnt="2" custScaleX="61049" custScaleY="57729" custLinFactNeighborX="-310">
        <dgm:presLayoutVars>
          <dgm:chPref val="3"/>
        </dgm:presLayoutVars>
      </dgm:prSet>
      <dgm:spPr/>
    </dgm:pt>
    <dgm:pt modelId="{FF232298-ABD1-430E-8E0F-40622CD827AE}" type="pres">
      <dgm:prSet presAssocID="{AE31E798-E50F-4CE6-89A1-D453CF6E130F}" presName="rootConnector3" presStyleLbl="asst1" presStyleIdx="0" presStyleCnt="2"/>
      <dgm:spPr/>
    </dgm:pt>
    <dgm:pt modelId="{9587DE68-6BBF-4819-A7B9-82CF132CF0B7}" type="pres">
      <dgm:prSet presAssocID="{AE31E798-E50F-4CE6-89A1-D453CF6E130F}" presName="hierChild6" presStyleCnt="0"/>
      <dgm:spPr/>
    </dgm:pt>
    <dgm:pt modelId="{46E707C2-4728-4C0C-9C6B-4CCEAFAF3E08}" type="pres">
      <dgm:prSet presAssocID="{AE31E798-E50F-4CE6-89A1-D453CF6E130F}" presName="hierChild7" presStyleCnt="0"/>
      <dgm:spPr/>
    </dgm:pt>
    <dgm:pt modelId="{FEAB3CA7-9B91-4B87-934A-20D9BED38353}" type="pres">
      <dgm:prSet presAssocID="{C29C5FED-C964-41BA-B75B-83118AB78A34}" presName="Name111" presStyleLbl="parChTrans1D2" presStyleIdx="2" presStyleCnt="6"/>
      <dgm:spPr/>
    </dgm:pt>
    <dgm:pt modelId="{3AD832E2-95F3-41DC-8F73-9772612D9E0D}" type="pres">
      <dgm:prSet presAssocID="{0088E35F-54D0-47B1-8BBA-FBE7D7AC5F4F}" presName="hierRoot3" presStyleCnt="0">
        <dgm:presLayoutVars>
          <dgm:hierBranch val="init"/>
        </dgm:presLayoutVars>
      </dgm:prSet>
      <dgm:spPr/>
    </dgm:pt>
    <dgm:pt modelId="{06BF995D-55AB-4AC5-8880-E005E0CF1B1E}" type="pres">
      <dgm:prSet presAssocID="{0088E35F-54D0-47B1-8BBA-FBE7D7AC5F4F}" presName="rootComposite3" presStyleCnt="0"/>
      <dgm:spPr/>
    </dgm:pt>
    <dgm:pt modelId="{6BB33046-2EE4-44D0-90AD-31A16AD445EC}" type="pres">
      <dgm:prSet presAssocID="{0088E35F-54D0-47B1-8BBA-FBE7D7AC5F4F}" presName="rootText3" presStyleLbl="asst1" presStyleIdx="1" presStyleCnt="2" custScaleX="61028" custScaleY="57729" custLinFactNeighborX="-10533">
        <dgm:presLayoutVars>
          <dgm:chPref val="3"/>
        </dgm:presLayoutVars>
      </dgm:prSet>
      <dgm:spPr/>
    </dgm:pt>
    <dgm:pt modelId="{85A3642D-C84B-43D0-AA8C-90B641938E5B}" type="pres">
      <dgm:prSet presAssocID="{0088E35F-54D0-47B1-8BBA-FBE7D7AC5F4F}" presName="rootConnector3" presStyleLbl="asst1" presStyleIdx="1" presStyleCnt="2"/>
      <dgm:spPr/>
    </dgm:pt>
    <dgm:pt modelId="{F9CF4374-D6CE-40D2-ABE9-7C163B09B063}" type="pres">
      <dgm:prSet presAssocID="{0088E35F-54D0-47B1-8BBA-FBE7D7AC5F4F}" presName="hierChild6" presStyleCnt="0"/>
      <dgm:spPr/>
    </dgm:pt>
    <dgm:pt modelId="{58DB7DA7-6F19-4BF0-A115-311461F1D214}" type="pres">
      <dgm:prSet presAssocID="{0088E35F-54D0-47B1-8BBA-FBE7D7AC5F4F}" presName="hierChild7" presStyleCnt="0"/>
      <dgm:spPr/>
    </dgm:pt>
    <dgm:pt modelId="{820AEF01-B4CF-48A8-9517-74EAAFA6CFB3}" type="pres">
      <dgm:prSet presAssocID="{CB5BA879-E1A8-4AD7-A135-4DE3779CF34C}" presName="hierRoot1" presStyleCnt="0">
        <dgm:presLayoutVars>
          <dgm:hierBranch val="init"/>
        </dgm:presLayoutVars>
      </dgm:prSet>
      <dgm:spPr/>
    </dgm:pt>
    <dgm:pt modelId="{1272C3EE-C654-4D6E-B30B-4951DEFB06E2}" type="pres">
      <dgm:prSet presAssocID="{CB5BA879-E1A8-4AD7-A135-4DE3779CF34C}" presName="rootComposite1" presStyleCnt="0"/>
      <dgm:spPr/>
    </dgm:pt>
    <dgm:pt modelId="{87D9D8EF-8C83-47D1-B78A-B3E9118D8283}" type="pres">
      <dgm:prSet presAssocID="{CB5BA879-E1A8-4AD7-A135-4DE3779CF34C}" presName="rootText1" presStyleLbl="node0" presStyleIdx="1" presStyleCnt="3" custScaleX="110000" custLinFactNeighborY="-1753">
        <dgm:presLayoutVars>
          <dgm:chPref val="3"/>
        </dgm:presLayoutVars>
      </dgm:prSet>
      <dgm:spPr/>
    </dgm:pt>
    <dgm:pt modelId="{07747224-BB9D-4585-A497-60F3BB27B1B9}" type="pres">
      <dgm:prSet presAssocID="{CB5BA879-E1A8-4AD7-A135-4DE3779CF34C}" presName="rootConnector1" presStyleLbl="node1" presStyleIdx="0" presStyleCnt="0"/>
      <dgm:spPr/>
    </dgm:pt>
    <dgm:pt modelId="{27BFF940-3B46-43F2-87A7-51D1C299D2F5}" type="pres">
      <dgm:prSet presAssocID="{CB5BA879-E1A8-4AD7-A135-4DE3779CF34C}" presName="hierChild2" presStyleCnt="0"/>
      <dgm:spPr/>
    </dgm:pt>
    <dgm:pt modelId="{4CF607F7-DB9A-4A19-A949-522E4A1C913D}" type="pres">
      <dgm:prSet presAssocID="{CB5BA879-E1A8-4AD7-A135-4DE3779CF34C}" presName="hierChild3" presStyleCnt="0"/>
      <dgm:spPr/>
    </dgm:pt>
    <dgm:pt modelId="{63A7CBDD-949B-4315-9D17-B3D138D7252A}" type="pres">
      <dgm:prSet presAssocID="{30451A6F-5EC3-4670-A989-289E44A4B9C6}" presName="hierRoot1" presStyleCnt="0">
        <dgm:presLayoutVars>
          <dgm:hierBranch val="init"/>
        </dgm:presLayoutVars>
      </dgm:prSet>
      <dgm:spPr/>
    </dgm:pt>
    <dgm:pt modelId="{1C8E214B-F6CB-475C-B010-6660F615D223}" type="pres">
      <dgm:prSet presAssocID="{30451A6F-5EC3-4670-A989-289E44A4B9C6}" presName="rootComposite1" presStyleCnt="0"/>
      <dgm:spPr/>
    </dgm:pt>
    <dgm:pt modelId="{494C7D73-33B8-479D-97A0-D5E81B540836}" type="pres">
      <dgm:prSet presAssocID="{30451A6F-5EC3-4670-A989-289E44A4B9C6}" presName="rootText1" presStyleLbl="node0" presStyleIdx="2" presStyleCnt="3" custLinFactNeighborX="2246" custLinFactNeighborY="-1753">
        <dgm:presLayoutVars>
          <dgm:chPref val="3"/>
        </dgm:presLayoutVars>
      </dgm:prSet>
      <dgm:spPr/>
    </dgm:pt>
    <dgm:pt modelId="{D880C124-DB48-4C02-B836-8FBA754E41D5}" type="pres">
      <dgm:prSet presAssocID="{30451A6F-5EC3-4670-A989-289E44A4B9C6}" presName="rootConnector1" presStyleLbl="node1" presStyleIdx="0" presStyleCnt="0"/>
      <dgm:spPr/>
    </dgm:pt>
    <dgm:pt modelId="{DC45A074-70EB-4BED-8263-7A1AD0F631B0}" type="pres">
      <dgm:prSet presAssocID="{30451A6F-5EC3-4670-A989-289E44A4B9C6}" presName="hierChild2" presStyleCnt="0"/>
      <dgm:spPr/>
    </dgm:pt>
    <dgm:pt modelId="{0304DBE7-3D77-4C7C-982A-0CE1C08EBAAC}" type="pres">
      <dgm:prSet presAssocID="{E2D8BD8A-943B-4ECE-ADDF-4DEC6CADFDED}" presName="Name37" presStyleLbl="parChTrans1D2" presStyleIdx="3" presStyleCnt="6"/>
      <dgm:spPr/>
    </dgm:pt>
    <dgm:pt modelId="{E1691956-C290-4B5E-B47F-BD0B98903833}" type="pres">
      <dgm:prSet presAssocID="{027F0D95-2328-4F4A-8D94-3D7B870D40F4}" presName="hierRoot2" presStyleCnt="0">
        <dgm:presLayoutVars>
          <dgm:hierBranch val="init"/>
        </dgm:presLayoutVars>
      </dgm:prSet>
      <dgm:spPr/>
    </dgm:pt>
    <dgm:pt modelId="{EEB610EA-AC83-4941-8319-5F36DA13C812}" type="pres">
      <dgm:prSet presAssocID="{027F0D95-2328-4F4A-8D94-3D7B870D40F4}" presName="rootComposite" presStyleCnt="0"/>
      <dgm:spPr/>
    </dgm:pt>
    <dgm:pt modelId="{10BC85E6-93FE-4F09-A068-0D135C82CA2E}" type="pres">
      <dgm:prSet presAssocID="{027F0D95-2328-4F4A-8D94-3D7B870D40F4}" presName="rootText" presStyleLbl="node2" presStyleIdx="1" presStyleCnt="4" custScaleX="61428" custScaleY="59733" custLinFactNeighborX="2246">
        <dgm:presLayoutVars>
          <dgm:chPref val="3"/>
        </dgm:presLayoutVars>
      </dgm:prSet>
      <dgm:spPr/>
    </dgm:pt>
    <dgm:pt modelId="{BE9E5D4C-0DC7-4EC8-92FA-A76F12E986A2}" type="pres">
      <dgm:prSet presAssocID="{027F0D95-2328-4F4A-8D94-3D7B870D40F4}" presName="rootConnector" presStyleLbl="node2" presStyleIdx="1" presStyleCnt="4"/>
      <dgm:spPr/>
    </dgm:pt>
    <dgm:pt modelId="{C2BACBEB-AE6C-44B0-93CD-C6DCD1628ADB}" type="pres">
      <dgm:prSet presAssocID="{027F0D95-2328-4F4A-8D94-3D7B870D40F4}" presName="hierChild4" presStyleCnt="0"/>
      <dgm:spPr/>
    </dgm:pt>
    <dgm:pt modelId="{E9DD657C-36DA-46B3-80D2-ADDED5156DA3}" type="pres">
      <dgm:prSet presAssocID="{027F0D95-2328-4F4A-8D94-3D7B870D40F4}" presName="hierChild5" presStyleCnt="0"/>
      <dgm:spPr/>
    </dgm:pt>
    <dgm:pt modelId="{52171D1A-5C33-4294-A40A-B1C4D897D657}" type="pres">
      <dgm:prSet presAssocID="{E59ECA94-2BE6-4722-9589-6D458F027579}" presName="Name37" presStyleLbl="parChTrans1D2" presStyleIdx="4" presStyleCnt="6"/>
      <dgm:spPr/>
    </dgm:pt>
    <dgm:pt modelId="{453CAEFD-5CFD-4B1D-BE4B-C73E6C9F9AB2}" type="pres">
      <dgm:prSet presAssocID="{97A8E927-3B96-4EDD-8043-5E370A28F168}" presName="hierRoot2" presStyleCnt="0">
        <dgm:presLayoutVars>
          <dgm:hierBranch val="init"/>
        </dgm:presLayoutVars>
      </dgm:prSet>
      <dgm:spPr/>
    </dgm:pt>
    <dgm:pt modelId="{709361B1-DCCC-4394-A81D-CEAC4C5E99BD}" type="pres">
      <dgm:prSet presAssocID="{97A8E927-3B96-4EDD-8043-5E370A28F168}" presName="rootComposite" presStyleCnt="0"/>
      <dgm:spPr/>
    </dgm:pt>
    <dgm:pt modelId="{12CE83D6-842C-4D6C-8BB8-B4DEBCF5E201}" type="pres">
      <dgm:prSet presAssocID="{97A8E927-3B96-4EDD-8043-5E370A28F168}" presName="rootText" presStyleLbl="node2" presStyleIdx="2" presStyleCnt="4" custScaleX="55737" custScaleY="59733" custLinFactNeighborX="-3469">
        <dgm:presLayoutVars>
          <dgm:chPref val="3"/>
        </dgm:presLayoutVars>
      </dgm:prSet>
      <dgm:spPr/>
    </dgm:pt>
    <dgm:pt modelId="{EAAD708B-2011-4C95-8432-096A24A0F610}" type="pres">
      <dgm:prSet presAssocID="{97A8E927-3B96-4EDD-8043-5E370A28F168}" presName="rootConnector" presStyleLbl="node2" presStyleIdx="2" presStyleCnt="4"/>
      <dgm:spPr/>
    </dgm:pt>
    <dgm:pt modelId="{EA388AD6-2FDB-433E-9ABE-89BBB14F1E91}" type="pres">
      <dgm:prSet presAssocID="{97A8E927-3B96-4EDD-8043-5E370A28F168}" presName="hierChild4" presStyleCnt="0"/>
      <dgm:spPr/>
    </dgm:pt>
    <dgm:pt modelId="{5C1E9677-7375-4B5F-8BEA-9064F6B57EA3}" type="pres">
      <dgm:prSet presAssocID="{97A8E927-3B96-4EDD-8043-5E370A28F168}" presName="hierChild5" presStyleCnt="0"/>
      <dgm:spPr/>
    </dgm:pt>
    <dgm:pt modelId="{051BAE06-4277-46C7-8F8B-CE2E232F6D13}" type="pres">
      <dgm:prSet presAssocID="{A97E85AE-EFF2-4DF0-B939-02909C0CEFCD}" presName="Name37" presStyleLbl="parChTrans1D2" presStyleIdx="5" presStyleCnt="6"/>
      <dgm:spPr/>
    </dgm:pt>
    <dgm:pt modelId="{BC1C6FC6-48EE-4C37-B98A-33104AF05F6C}" type="pres">
      <dgm:prSet presAssocID="{E22FBD7E-1266-446D-B3BC-CD257AE38E85}" presName="hierRoot2" presStyleCnt="0">
        <dgm:presLayoutVars>
          <dgm:hierBranch val="init"/>
        </dgm:presLayoutVars>
      </dgm:prSet>
      <dgm:spPr/>
    </dgm:pt>
    <dgm:pt modelId="{CFD4F0B4-A23F-4143-917D-979A975BA6A5}" type="pres">
      <dgm:prSet presAssocID="{E22FBD7E-1266-446D-B3BC-CD257AE38E85}" presName="rootComposite" presStyleCnt="0"/>
      <dgm:spPr/>
    </dgm:pt>
    <dgm:pt modelId="{485708C0-A8BD-48BD-A909-FF77F2D3C161}" type="pres">
      <dgm:prSet presAssocID="{E22FBD7E-1266-446D-B3BC-CD257AE38E85}" presName="rootText" presStyleLbl="node2" presStyleIdx="3" presStyleCnt="4" custScaleX="49838" custScaleY="59733" custLinFactNeighborX="-12954">
        <dgm:presLayoutVars>
          <dgm:chPref val="3"/>
        </dgm:presLayoutVars>
      </dgm:prSet>
      <dgm:spPr/>
    </dgm:pt>
    <dgm:pt modelId="{AB5ACDF5-646C-47A4-946E-6F2B5487A9AB}" type="pres">
      <dgm:prSet presAssocID="{E22FBD7E-1266-446D-B3BC-CD257AE38E85}" presName="rootConnector" presStyleLbl="node2" presStyleIdx="3" presStyleCnt="4"/>
      <dgm:spPr/>
    </dgm:pt>
    <dgm:pt modelId="{FFB1D300-46A9-4DC7-9796-A573285FF867}" type="pres">
      <dgm:prSet presAssocID="{E22FBD7E-1266-446D-B3BC-CD257AE38E85}" presName="hierChild4" presStyleCnt="0"/>
      <dgm:spPr/>
    </dgm:pt>
    <dgm:pt modelId="{9B47BE2B-178C-4AA0-A995-7B8A4DDBF692}" type="pres">
      <dgm:prSet presAssocID="{E22FBD7E-1266-446D-B3BC-CD257AE38E85}" presName="hierChild5" presStyleCnt="0"/>
      <dgm:spPr/>
    </dgm:pt>
    <dgm:pt modelId="{FA8ECF5F-79D9-4355-94CA-EFBBE4DA70AE}" type="pres">
      <dgm:prSet presAssocID="{30451A6F-5EC3-4670-A989-289E44A4B9C6}" presName="hierChild3" presStyleCnt="0"/>
      <dgm:spPr/>
    </dgm:pt>
  </dgm:ptLst>
  <dgm:cxnLst>
    <dgm:cxn modelId="{97063A00-B878-4E7A-BD32-B544DDD97FD5}" type="presOf" srcId="{97A8E927-3B96-4EDD-8043-5E370A28F168}" destId="{EAAD708B-2011-4C95-8432-096A24A0F610}" srcOrd="1" destOrd="0" presId="urn:microsoft.com/office/officeart/2005/8/layout/orgChart1"/>
    <dgm:cxn modelId="{C5B0070A-72D7-43F2-AE36-636011EB6FCE}" type="presOf" srcId="{027F0D95-2328-4F4A-8D94-3D7B870D40F4}" destId="{BE9E5D4C-0DC7-4EC8-92FA-A76F12E986A2}" srcOrd="1" destOrd="0" presId="urn:microsoft.com/office/officeart/2005/8/layout/orgChart1"/>
    <dgm:cxn modelId="{D16A410F-6B4F-4421-95D2-69DC43CE5214}" srcId="{30451A6F-5EC3-4670-A989-289E44A4B9C6}" destId="{97A8E927-3B96-4EDD-8043-5E370A28F168}" srcOrd="1" destOrd="0" parTransId="{E59ECA94-2BE6-4722-9589-6D458F027579}" sibTransId="{1666C3F3-CFBD-4A40-ACAB-D52B90770287}"/>
    <dgm:cxn modelId="{15855114-27A4-4105-8381-587203590247}" type="presOf" srcId="{CB5BA879-E1A8-4AD7-A135-4DE3779CF34C}" destId="{87D9D8EF-8C83-47D1-B78A-B3E9118D8283}" srcOrd="0" destOrd="0" presId="urn:microsoft.com/office/officeart/2005/8/layout/orgChart1"/>
    <dgm:cxn modelId="{3C0FF715-8149-43BB-A937-D8FACFE0B36B}" srcId="{D7A04654-AEBE-4FAD-8334-DB51A7560BB5}" destId="{140AE637-A73C-40A6-8B74-55FB8C67926A}" srcOrd="2" destOrd="0" parTransId="{DA49AE24-6B7E-480D-8B09-1DBB47E6610C}" sibTransId="{C5F84997-20C0-4C03-90C3-4CED5EBEDD81}"/>
    <dgm:cxn modelId="{3A081216-37CB-4101-9976-E846FE19448C}" srcId="{30451A6F-5EC3-4670-A989-289E44A4B9C6}" destId="{027F0D95-2328-4F4A-8D94-3D7B870D40F4}" srcOrd="0" destOrd="0" parTransId="{E2D8BD8A-943B-4ECE-ADDF-4DEC6CADFDED}" sibTransId="{4CC19D50-F9A8-4C41-A408-644F87EFB79B}"/>
    <dgm:cxn modelId="{28F17B1C-F2EC-4784-AFCA-4A3B1413F066}" type="presOf" srcId="{E59ECA94-2BE6-4722-9589-6D458F027579}" destId="{52171D1A-5C33-4294-A40A-B1C4D897D657}" srcOrd="0" destOrd="0" presId="urn:microsoft.com/office/officeart/2005/8/layout/orgChart1"/>
    <dgm:cxn modelId="{577B021D-CDA5-47CE-8163-FDB44B02D563}" type="presOf" srcId="{140AE637-A73C-40A6-8B74-55FB8C67926A}" destId="{8D0AC9E7-E728-4E02-9C13-F3A0D1C9860E}" srcOrd="1" destOrd="0" presId="urn:microsoft.com/office/officeart/2005/8/layout/orgChart1"/>
    <dgm:cxn modelId="{2430571E-4DDB-4D56-8E57-589132297B4F}" srcId="{D7A04654-AEBE-4FAD-8334-DB51A7560BB5}" destId="{AE31E798-E50F-4CE6-89A1-D453CF6E130F}" srcOrd="0" destOrd="0" parTransId="{69C2AA62-D460-4244-BA01-4E6426F92EDF}" sibTransId="{542A826E-6263-4599-8099-9040AB1874BA}"/>
    <dgm:cxn modelId="{70FF7723-291A-42B5-87A8-CB6A0C9CBFC0}" srcId="{D7A04654-AEBE-4FAD-8334-DB51A7560BB5}" destId="{0088E35F-54D0-47B1-8BBA-FBE7D7AC5F4F}" srcOrd="1" destOrd="0" parTransId="{C29C5FED-C964-41BA-B75B-83118AB78A34}" sibTransId="{75541C2C-D290-4A39-8093-24AF9FD40A78}"/>
    <dgm:cxn modelId="{C5300061-57F3-4D3A-8FB7-841DED79EFB7}" type="presOf" srcId="{97A8E927-3B96-4EDD-8043-5E370A28F168}" destId="{12CE83D6-842C-4D6C-8BB8-B4DEBCF5E201}" srcOrd="0" destOrd="0" presId="urn:microsoft.com/office/officeart/2005/8/layout/orgChart1"/>
    <dgm:cxn modelId="{53045742-3B12-49CD-AA73-D90E2527E387}" srcId="{D83658D4-4862-463B-BD30-7AE76BBF9A51}" destId="{D7A04654-AEBE-4FAD-8334-DB51A7560BB5}" srcOrd="0" destOrd="0" parTransId="{3A2B8CA5-0BC4-48F4-BDB6-AF383ACB9988}" sibTransId="{CF51949A-0CE3-4983-8D21-42653E02E34E}"/>
    <dgm:cxn modelId="{23680A6B-04AE-4E7D-9610-9090FE571E8E}" type="presOf" srcId="{E2D8BD8A-943B-4ECE-ADDF-4DEC6CADFDED}" destId="{0304DBE7-3D77-4C7C-982A-0CE1C08EBAAC}" srcOrd="0" destOrd="0" presId="urn:microsoft.com/office/officeart/2005/8/layout/orgChart1"/>
    <dgm:cxn modelId="{FB4ABF51-2F3A-495A-BDFA-61E08B3FBEA6}" type="presOf" srcId="{140AE637-A73C-40A6-8B74-55FB8C67926A}" destId="{D18AE729-B749-47BF-87C8-8D5793C18934}" srcOrd="0" destOrd="0" presId="urn:microsoft.com/office/officeart/2005/8/layout/orgChart1"/>
    <dgm:cxn modelId="{31FF7373-5CE9-488A-92CD-09F72AF282CF}" srcId="{D83658D4-4862-463B-BD30-7AE76BBF9A51}" destId="{CB5BA879-E1A8-4AD7-A135-4DE3779CF34C}" srcOrd="1" destOrd="0" parTransId="{96285092-067B-43BE-AC37-D9B3B5E4FBD8}" sibTransId="{0C07054A-9D40-4349-96AF-0212C65751B7}"/>
    <dgm:cxn modelId="{66CEF056-0305-4FB5-886B-44379962B3ED}" type="presOf" srcId="{30451A6F-5EC3-4670-A989-289E44A4B9C6}" destId="{D880C124-DB48-4C02-B836-8FBA754E41D5}" srcOrd="1" destOrd="0" presId="urn:microsoft.com/office/officeart/2005/8/layout/orgChart1"/>
    <dgm:cxn modelId="{F1A10859-D904-447A-AD48-D7739A31EB1E}" type="presOf" srcId="{D83658D4-4862-463B-BD30-7AE76BBF9A51}" destId="{C8B3CD67-38B5-43AD-8055-FA20496B8A8F}" srcOrd="0" destOrd="0" presId="urn:microsoft.com/office/officeart/2005/8/layout/orgChart1"/>
    <dgm:cxn modelId="{F0FCC286-22BF-46EB-991A-D7987BBDD987}" type="presOf" srcId="{D7A04654-AEBE-4FAD-8334-DB51A7560BB5}" destId="{3213FFBA-80B8-4DEB-A24B-F1812ECFD478}" srcOrd="1" destOrd="0" presId="urn:microsoft.com/office/officeart/2005/8/layout/orgChart1"/>
    <dgm:cxn modelId="{7243C888-02E3-4418-8FE6-A46AA0D6BBCE}" type="presOf" srcId="{DA49AE24-6B7E-480D-8B09-1DBB47E6610C}" destId="{ABD446C4-0722-4C33-B4CA-9F444A5A0FC2}" srcOrd="0" destOrd="0" presId="urn:microsoft.com/office/officeart/2005/8/layout/orgChart1"/>
    <dgm:cxn modelId="{E9AAE088-E516-4AA1-8D7D-7AA808E8AD7C}" srcId="{140AE637-A73C-40A6-8B74-55FB8C67926A}" destId="{DAAF69ED-00FC-4CC3-A0BF-15564C0F8B55}" srcOrd="0" destOrd="0" parTransId="{26F8B373-8056-490B-A039-A36907C649DC}" sibTransId="{FAFF991C-1D18-4AF1-99A0-52E10107C26A}"/>
    <dgm:cxn modelId="{1AE4FC9D-21F5-4D53-A71B-C80305F45991}" type="presOf" srcId="{CB5BA879-E1A8-4AD7-A135-4DE3779CF34C}" destId="{07747224-BB9D-4585-A497-60F3BB27B1B9}" srcOrd="1" destOrd="0" presId="urn:microsoft.com/office/officeart/2005/8/layout/orgChart1"/>
    <dgm:cxn modelId="{76CF6BA3-C198-4351-BDB4-FBE368FB4D66}" type="presOf" srcId="{26F8B373-8056-490B-A039-A36907C649DC}" destId="{6B63B1E9-3288-4F16-B63C-6B8B2ADEBB2F}" srcOrd="0" destOrd="0" presId="urn:microsoft.com/office/officeart/2005/8/layout/orgChart1"/>
    <dgm:cxn modelId="{A52E6FA4-3375-49F0-AC82-45DA6E759C29}" type="presOf" srcId="{E22FBD7E-1266-446D-B3BC-CD257AE38E85}" destId="{485708C0-A8BD-48BD-A909-FF77F2D3C161}" srcOrd="0" destOrd="0" presId="urn:microsoft.com/office/officeart/2005/8/layout/orgChart1"/>
    <dgm:cxn modelId="{433FDEA5-A1F4-4171-8C7C-F980BA67BB68}" type="presOf" srcId="{0088E35F-54D0-47B1-8BBA-FBE7D7AC5F4F}" destId="{85A3642D-C84B-43D0-AA8C-90B641938E5B}" srcOrd="1" destOrd="0" presId="urn:microsoft.com/office/officeart/2005/8/layout/orgChart1"/>
    <dgm:cxn modelId="{13B583B0-5E5A-44CF-92D8-87B4DB78C43C}" type="presOf" srcId="{DAAF69ED-00FC-4CC3-A0BF-15564C0F8B55}" destId="{6A4C80B8-D704-471F-B37D-5BC93BA5C9C7}" srcOrd="1" destOrd="0" presId="urn:microsoft.com/office/officeart/2005/8/layout/orgChart1"/>
    <dgm:cxn modelId="{F3B5E7BA-33BF-4B38-94BD-7373CA9A4E08}" srcId="{D83658D4-4862-463B-BD30-7AE76BBF9A51}" destId="{30451A6F-5EC3-4670-A989-289E44A4B9C6}" srcOrd="2" destOrd="0" parTransId="{57AC6A5E-BE15-4657-8761-18A437D5A0E2}" sibTransId="{95A68278-7465-4807-A524-D14CA3024BCF}"/>
    <dgm:cxn modelId="{A3C994BF-05F9-4E11-9B19-9BDC22CF4F2C}" srcId="{30451A6F-5EC3-4670-A989-289E44A4B9C6}" destId="{E22FBD7E-1266-446D-B3BC-CD257AE38E85}" srcOrd="2" destOrd="0" parTransId="{A97E85AE-EFF2-4DF0-B939-02909C0CEFCD}" sibTransId="{A1CE1287-88F3-4A5F-ABD3-F8D89B1DF5CA}"/>
    <dgm:cxn modelId="{A24785C0-19CD-4FB6-9B06-8A1E6FD384B6}" type="presOf" srcId="{C29C5FED-C964-41BA-B75B-83118AB78A34}" destId="{FEAB3CA7-9B91-4B87-934A-20D9BED38353}" srcOrd="0" destOrd="0" presId="urn:microsoft.com/office/officeart/2005/8/layout/orgChart1"/>
    <dgm:cxn modelId="{F4B942CE-0393-4AE3-AC63-57B4103F8F86}" type="presOf" srcId="{E22FBD7E-1266-446D-B3BC-CD257AE38E85}" destId="{AB5ACDF5-646C-47A4-946E-6F2B5487A9AB}" srcOrd="1" destOrd="0" presId="urn:microsoft.com/office/officeart/2005/8/layout/orgChart1"/>
    <dgm:cxn modelId="{F7CA85DE-1A42-466A-8BBE-1483824E9A56}" type="presOf" srcId="{30451A6F-5EC3-4670-A989-289E44A4B9C6}" destId="{494C7D73-33B8-479D-97A0-D5E81B540836}" srcOrd="0" destOrd="0" presId="urn:microsoft.com/office/officeart/2005/8/layout/orgChart1"/>
    <dgm:cxn modelId="{6AD496E0-C79E-4AB3-B417-215E2093D190}" type="presOf" srcId="{D7A04654-AEBE-4FAD-8334-DB51A7560BB5}" destId="{5877F646-F25A-4D65-9DCA-4C4C96CF3F76}" srcOrd="0" destOrd="0" presId="urn:microsoft.com/office/officeart/2005/8/layout/orgChart1"/>
    <dgm:cxn modelId="{1BD31EE4-E943-47A5-B62C-584B192397B6}" type="presOf" srcId="{DAAF69ED-00FC-4CC3-A0BF-15564C0F8B55}" destId="{1C91E225-5F9A-433B-8DD5-6D2CC387ABFC}" srcOrd="0" destOrd="0" presId="urn:microsoft.com/office/officeart/2005/8/layout/orgChart1"/>
    <dgm:cxn modelId="{633367EA-A74A-4E6F-9704-439A9A14B523}" type="presOf" srcId="{027F0D95-2328-4F4A-8D94-3D7B870D40F4}" destId="{10BC85E6-93FE-4F09-A068-0D135C82CA2E}" srcOrd="0" destOrd="0" presId="urn:microsoft.com/office/officeart/2005/8/layout/orgChart1"/>
    <dgm:cxn modelId="{DE9A08EB-7130-4E19-9143-758511C0ABA8}" type="presOf" srcId="{AE31E798-E50F-4CE6-89A1-D453CF6E130F}" destId="{00343005-0C61-4927-BC44-C9AA4BDBF7AE}" srcOrd="0" destOrd="0" presId="urn:microsoft.com/office/officeart/2005/8/layout/orgChart1"/>
    <dgm:cxn modelId="{F27801EC-3F9E-47D6-B8EB-81B1F5020EA2}" type="presOf" srcId="{A97E85AE-EFF2-4DF0-B939-02909C0CEFCD}" destId="{051BAE06-4277-46C7-8F8B-CE2E232F6D13}" srcOrd="0" destOrd="0" presId="urn:microsoft.com/office/officeart/2005/8/layout/orgChart1"/>
    <dgm:cxn modelId="{2C54CFF3-9B40-448F-854F-15628E8A2516}" type="presOf" srcId="{0088E35F-54D0-47B1-8BBA-FBE7D7AC5F4F}" destId="{6BB33046-2EE4-44D0-90AD-31A16AD445EC}" srcOrd="0" destOrd="0" presId="urn:microsoft.com/office/officeart/2005/8/layout/orgChart1"/>
    <dgm:cxn modelId="{AE0C0CFC-719D-4389-A668-54916D3269AB}" type="presOf" srcId="{69C2AA62-D460-4244-BA01-4E6426F92EDF}" destId="{0750679C-3524-4A08-BD1B-26A3B822CF41}" srcOrd="0" destOrd="0" presId="urn:microsoft.com/office/officeart/2005/8/layout/orgChart1"/>
    <dgm:cxn modelId="{977D5CFC-517C-4440-8004-C5CEAEDCAE2B}" type="presOf" srcId="{AE31E798-E50F-4CE6-89A1-D453CF6E130F}" destId="{FF232298-ABD1-430E-8E0F-40622CD827AE}" srcOrd="1" destOrd="0" presId="urn:microsoft.com/office/officeart/2005/8/layout/orgChart1"/>
    <dgm:cxn modelId="{AAA16A44-AE5E-412F-97EB-9704837F8FCC}" type="presParOf" srcId="{C8B3CD67-38B5-43AD-8055-FA20496B8A8F}" destId="{7B9E3BA6-504B-4C28-A7B0-C72F6F7175BB}" srcOrd="0" destOrd="0" presId="urn:microsoft.com/office/officeart/2005/8/layout/orgChart1"/>
    <dgm:cxn modelId="{568D37B6-5647-416F-9299-722810375EC3}" type="presParOf" srcId="{7B9E3BA6-504B-4C28-A7B0-C72F6F7175BB}" destId="{407101F3-90C3-448A-8012-5E9F41EA88C6}" srcOrd="0" destOrd="0" presId="urn:microsoft.com/office/officeart/2005/8/layout/orgChart1"/>
    <dgm:cxn modelId="{D078C028-A576-4422-A6FC-48A2AF0AE70B}" type="presParOf" srcId="{407101F3-90C3-448A-8012-5E9F41EA88C6}" destId="{5877F646-F25A-4D65-9DCA-4C4C96CF3F76}" srcOrd="0" destOrd="0" presId="urn:microsoft.com/office/officeart/2005/8/layout/orgChart1"/>
    <dgm:cxn modelId="{BFAC0C59-ACD0-441A-8EE8-609394C96FD7}" type="presParOf" srcId="{407101F3-90C3-448A-8012-5E9F41EA88C6}" destId="{3213FFBA-80B8-4DEB-A24B-F1812ECFD478}" srcOrd="1" destOrd="0" presId="urn:microsoft.com/office/officeart/2005/8/layout/orgChart1"/>
    <dgm:cxn modelId="{09BC5D1F-3267-4B8D-84B4-E96FE4546203}" type="presParOf" srcId="{7B9E3BA6-504B-4C28-A7B0-C72F6F7175BB}" destId="{7EF8F1CD-C902-4280-B2BA-99531EC80199}" srcOrd="1" destOrd="0" presId="urn:microsoft.com/office/officeart/2005/8/layout/orgChart1"/>
    <dgm:cxn modelId="{B1E83B0B-36DE-477B-A352-AA75170E38F3}" type="presParOf" srcId="{7EF8F1CD-C902-4280-B2BA-99531EC80199}" destId="{ABD446C4-0722-4C33-B4CA-9F444A5A0FC2}" srcOrd="0" destOrd="0" presId="urn:microsoft.com/office/officeart/2005/8/layout/orgChart1"/>
    <dgm:cxn modelId="{E0EF7C56-0295-41DD-8176-FD05D716019B}" type="presParOf" srcId="{7EF8F1CD-C902-4280-B2BA-99531EC80199}" destId="{7A921F20-8229-4B3B-955A-4EA07FB23643}" srcOrd="1" destOrd="0" presId="urn:microsoft.com/office/officeart/2005/8/layout/orgChart1"/>
    <dgm:cxn modelId="{E05A4D63-6203-4121-B6C5-0782411AEBAD}" type="presParOf" srcId="{7A921F20-8229-4B3B-955A-4EA07FB23643}" destId="{120A20FC-3144-4E0A-8EA8-0DC879411464}" srcOrd="0" destOrd="0" presId="urn:microsoft.com/office/officeart/2005/8/layout/orgChart1"/>
    <dgm:cxn modelId="{BDF2D20D-CDC2-485D-B76C-2E2D0BC44ECC}" type="presParOf" srcId="{120A20FC-3144-4E0A-8EA8-0DC879411464}" destId="{D18AE729-B749-47BF-87C8-8D5793C18934}" srcOrd="0" destOrd="0" presId="urn:microsoft.com/office/officeart/2005/8/layout/orgChart1"/>
    <dgm:cxn modelId="{182C5581-82E8-480C-A9F3-DB2572826293}" type="presParOf" srcId="{120A20FC-3144-4E0A-8EA8-0DC879411464}" destId="{8D0AC9E7-E728-4E02-9C13-F3A0D1C9860E}" srcOrd="1" destOrd="0" presId="urn:microsoft.com/office/officeart/2005/8/layout/orgChart1"/>
    <dgm:cxn modelId="{81D4F030-5E05-4A52-8402-D70DDBA27772}" type="presParOf" srcId="{7A921F20-8229-4B3B-955A-4EA07FB23643}" destId="{C2E23B47-BC40-45BF-A37C-394DB16DE1CE}" srcOrd="1" destOrd="0" presId="urn:microsoft.com/office/officeart/2005/8/layout/orgChart1"/>
    <dgm:cxn modelId="{A83C9F57-741A-45C1-8831-3900DCECF3D2}" type="presParOf" srcId="{C2E23B47-BC40-45BF-A37C-394DB16DE1CE}" destId="{6B63B1E9-3288-4F16-B63C-6B8B2ADEBB2F}" srcOrd="0" destOrd="0" presId="urn:microsoft.com/office/officeart/2005/8/layout/orgChart1"/>
    <dgm:cxn modelId="{C2629AA4-1944-4A7D-B1AD-EF9C7A296FCC}" type="presParOf" srcId="{C2E23B47-BC40-45BF-A37C-394DB16DE1CE}" destId="{0C13A38F-605F-409B-B1FF-FA9EA2BE18BD}" srcOrd="1" destOrd="0" presId="urn:microsoft.com/office/officeart/2005/8/layout/orgChart1"/>
    <dgm:cxn modelId="{D88760A4-737B-4121-9BDC-D7AAD7FE4337}" type="presParOf" srcId="{0C13A38F-605F-409B-B1FF-FA9EA2BE18BD}" destId="{5FB9B72B-3C43-4E13-ACCD-F7659ECE4E8C}" srcOrd="0" destOrd="0" presId="urn:microsoft.com/office/officeart/2005/8/layout/orgChart1"/>
    <dgm:cxn modelId="{27E645AE-2AB5-41FE-B1DD-0F1FD5563094}" type="presParOf" srcId="{5FB9B72B-3C43-4E13-ACCD-F7659ECE4E8C}" destId="{1C91E225-5F9A-433B-8DD5-6D2CC387ABFC}" srcOrd="0" destOrd="0" presId="urn:microsoft.com/office/officeart/2005/8/layout/orgChart1"/>
    <dgm:cxn modelId="{9A6BF4D2-848A-44DA-87CD-D7B6C6831124}" type="presParOf" srcId="{5FB9B72B-3C43-4E13-ACCD-F7659ECE4E8C}" destId="{6A4C80B8-D704-471F-B37D-5BC93BA5C9C7}" srcOrd="1" destOrd="0" presId="urn:microsoft.com/office/officeart/2005/8/layout/orgChart1"/>
    <dgm:cxn modelId="{BDF624AD-0071-441F-9DEB-0229071D5924}" type="presParOf" srcId="{0C13A38F-605F-409B-B1FF-FA9EA2BE18BD}" destId="{725ED40F-291A-436D-ABF6-3B4A03AC3C35}" srcOrd="1" destOrd="0" presId="urn:microsoft.com/office/officeart/2005/8/layout/orgChart1"/>
    <dgm:cxn modelId="{704A6527-CAF0-4694-93EE-7E02D1610989}" type="presParOf" srcId="{0C13A38F-605F-409B-B1FF-FA9EA2BE18BD}" destId="{55D20DDC-7954-4968-B702-20133F368BB9}" srcOrd="2" destOrd="0" presId="urn:microsoft.com/office/officeart/2005/8/layout/orgChart1"/>
    <dgm:cxn modelId="{0C9237B3-205E-4F51-BF32-C1E1C1ED9305}" type="presParOf" srcId="{7A921F20-8229-4B3B-955A-4EA07FB23643}" destId="{03D7E78B-4FF2-4FC4-9173-03CE29472F37}" srcOrd="2" destOrd="0" presId="urn:microsoft.com/office/officeart/2005/8/layout/orgChart1"/>
    <dgm:cxn modelId="{DC3F67A5-9B66-4CAD-96B3-6842050DA374}" type="presParOf" srcId="{7B9E3BA6-504B-4C28-A7B0-C72F6F7175BB}" destId="{269F1B0F-8A42-43F4-A9AE-51F6C3EE1C6B}" srcOrd="2" destOrd="0" presId="urn:microsoft.com/office/officeart/2005/8/layout/orgChart1"/>
    <dgm:cxn modelId="{B923688C-1D7F-4ED8-AEE3-4B9660D33D8D}" type="presParOf" srcId="{269F1B0F-8A42-43F4-A9AE-51F6C3EE1C6B}" destId="{0750679C-3524-4A08-BD1B-26A3B822CF41}" srcOrd="0" destOrd="0" presId="urn:microsoft.com/office/officeart/2005/8/layout/orgChart1"/>
    <dgm:cxn modelId="{D913A372-A7A3-4BE0-8C0A-1257F70963A7}" type="presParOf" srcId="{269F1B0F-8A42-43F4-A9AE-51F6C3EE1C6B}" destId="{790919B1-A217-40F5-BEFE-56D60E134AE5}" srcOrd="1" destOrd="0" presId="urn:microsoft.com/office/officeart/2005/8/layout/orgChart1"/>
    <dgm:cxn modelId="{14B7954B-BCF4-4D3F-84D3-8503DB62C01E}" type="presParOf" srcId="{790919B1-A217-40F5-BEFE-56D60E134AE5}" destId="{757881CD-820F-4721-82F1-46111507F236}" srcOrd="0" destOrd="0" presId="urn:microsoft.com/office/officeart/2005/8/layout/orgChart1"/>
    <dgm:cxn modelId="{5347357E-14DA-4556-A0CD-EB439D8F971B}" type="presParOf" srcId="{757881CD-820F-4721-82F1-46111507F236}" destId="{00343005-0C61-4927-BC44-C9AA4BDBF7AE}" srcOrd="0" destOrd="0" presId="urn:microsoft.com/office/officeart/2005/8/layout/orgChart1"/>
    <dgm:cxn modelId="{71E02DBA-F9AE-4B50-B8B2-CF081DADF238}" type="presParOf" srcId="{757881CD-820F-4721-82F1-46111507F236}" destId="{FF232298-ABD1-430E-8E0F-40622CD827AE}" srcOrd="1" destOrd="0" presId="urn:microsoft.com/office/officeart/2005/8/layout/orgChart1"/>
    <dgm:cxn modelId="{C0287F3B-45F0-4506-A65F-805B28CEA665}" type="presParOf" srcId="{790919B1-A217-40F5-BEFE-56D60E134AE5}" destId="{9587DE68-6BBF-4819-A7B9-82CF132CF0B7}" srcOrd="1" destOrd="0" presId="urn:microsoft.com/office/officeart/2005/8/layout/orgChart1"/>
    <dgm:cxn modelId="{A02F2DBB-8626-4F1D-970C-4839D2DF764A}" type="presParOf" srcId="{790919B1-A217-40F5-BEFE-56D60E134AE5}" destId="{46E707C2-4728-4C0C-9C6B-4CCEAFAF3E08}" srcOrd="2" destOrd="0" presId="urn:microsoft.com/office/officeart/2005/8/layout/orgChart1"/>
    <dgm:cxn modelId="{53016E12-69D0-44ED-92F8-FEDF4AAF8D2D}" type="presParOf" srcId="{269F1B0F-8A42-43F4-A9AE-51F6C3EE1C6B}" destId="{FEAB3CA7-9B91-4B87-934A-20D9BED38353}" srcOrd="2" destOrd="0" presId="urn:microsoft.com/office/officeart/2005/8/layout/orgChart1"/>
    <dgm:cxn modelId="{03EA17BD-7FB9-4F84-A24F-0B9253A5D27D}" type="presParOf" srcId="{269F1B0F-8A42-43F4-A9AE-51F6C3EE1C6B}" destId="{3AD832E2-95F3-41DC-8F73-9772612D9E0D}" srcOrd="3" destOrd="0" presId="urn:microsoft.com/office/officeart/2005/8/layout/orgChart1"/>
    <dgm:cxn modelId="{32A761C0-B526-4912-B162-CBE6347193B7}" type="presParOf" srcId="{3AD832E2-95F3-41DC-8F73-9772612D9E0D}" destId="{06BF995D-55AB-4AC5-8880-E005E0CF1B1E}" srcOrd="0" destOrd="0" presId="urn:microsoft.com/office/officeart/2005/8/layout/orgChart1"/>
    <dgm:cxn modelId="{77CA9475-99FC-42CC-A4C0-E7955359F5A8}" type="presParOf" srcId="{06BF995D-55AB-4AC5-8880-E005E0CF1B1E}" destId="{6BB33046-2EE4-44D0-90AD-31A16AD445EC}" srcOrd="0" destOrd="0" presId="urn:microsoft.com/office/officeart/2005/8/layout/orgChart1"/>
    <dgm:cxn modelId="{4C6449EE-F5EC-47CE-B1F3-9A2135A718E7}" type="presParOf" srcId="{06BF995D-55AB-4AC5-8880-E005E0CF1B1E}" destId="{85A3642D-C84B-43D0-AA8C-90B641938E5B}" srcOrd="1" destOrd="0" presId="urn:microsoft.com/office/officeart/2005/8/layout/orgChart1"/>
    <dgm:cxn modelId="{C7B9E803-733F-4C97-863C-990F8C42D09F}" type="presParOf" srcId="{3AD832E2-95F3-41DC-8F73-9772612D9E0D}" destId="{F9CF4374-D6CE-40D2-ABE9-7C163B09B063}" srcOrd="1" destOrd="0" presId="urn:microsoft.com/office/officeart/2005/8/layout/orgChart1"/>
    <dgm:cxn modelId="{05ECDF26-4BD2-45A8-B957-8AF27136B630}" type="presParOf" srcId="{3AD832E2-95F3-41DC-8F73-9772612D9E0D}" destId="{58DB7DA7-6F19-4BF0-A115-311461F1D214}" srcOrd="2" destOrd="0" presId="urn:microsoft.com/office/officeart/2005/8/layout/orgChart1"/>
    <dgm:cxn modelId="{74F5CC25-2F10-41BD-938C-C96782C0D8F8}" type="presParOf" srcId="{C8B3CD67-38B5-43AD-8055-FA20496B8A8F}" destId="{820AEF01-B4CF-48A8-9517-74EAAFA6CFB3}" srcOrd="1" destOrd="0" presId="urn:microsoft.com/office/officeart/2005/8/layout/orgChart1"/>
    <dgm:cxn modelId="{79BADD7B-FE2E-46B0-B58A-4B9F903BFED6}" type="presParOf" srcId="{820AEF01-B4CF-48A8-9517-74EAAFA6CFB3}" destId="{1272C3EE-C654-4D6E-B30B-4951DEFB06E2}" srcOrd="0" destOrd="0" presId="urn:microsoft.com/office/officeart/2005/8/layout/orgChart1"/>
    <dgm:cxn modelId="{F94EBC68-DCEC-4B1E-B821-180675B69ACE}" type="presParOf" srcId="{1272C3EE-C654-4D6E-B30B-4951DEFB06E2}" destId="{87D9D8EF-8C83-47D1-B78A-B3E9118D8283}" srcOrd="0" destOrd="0" presId="urn:microsoft.com/office/officeart/2005/8/layout/orgChart1"/>
    <dgm:cxn modelId="{E2D57480-0D8E-4A8F-8992-F01EE857B3B4}" type="presParOf" srcId="{1272C3EE-C654-4D6E-B30B-4951DEFB06E2}" destId="{07747224-BB9D-4585-A497-60F3BB27B1B9}" srcOrd="1" destOrd="0" presId="urn:microsoft.com/office/officeart/2005/8/layout/orgChart1"/>
    <dgm:cxn modelId="{9458A03C-8116-4505-8A42-B0EEAF8A8A85}" type="presParOf" srcId="{820AEF01-B4CF-48A8-9517-74EAAFA6CFB3}" destId="{27BFF940-3B46-43F2-87A7-51D1C299D2F5}" srcOrd="1" destOrd="0" presId="urn:microsoft.com/office/officeart/2005/8/layout/orgChart1"/>
    <dgm:cxn modelId="{952F33FE-47B1-4DBC-83D0-355790C9C221}" type="presParOf" srcId="{820AEF01-B4CF-48A8-9517-74EAAFA6CFB3}" destId="{4CF607F7-DB9A-4A19-A949-522E4A1C913D}" srcOrd="2" destOrd="0" presId="urn:microsoft.com/office/officeart/2005/8/layout/orgChart1"/>
    <dgm:cxn modelId="{D6ED11BD-175B-4834-8545-99140C96A7F9}" type="presParOf" srcId="{C8B3CD67-38B5-43AD-8055-FA20496B8A8F}" destId="{63A7CBDD-949B-4315-9D17-B3D138D7252A}" srcOrd="2" destOrd="0" presId="urn:microsoft.com/office/officeart/2005/8/layout/orgChart1"/>
    <dgm:cxn modelId="{1CDC1014-7ACC-4BD3-AD56-FD221761FAB2}" type="presParOf" srcId="{63A7CBDD-949B-4315-9D17-B3D138D7252A}" destId="{1C8E214B-F6CB-475C-B010-6660F615D223}" srcOrd="0" destOrd="0" presId="urn:microsoft.com/office/officeart/2005/8/layout/orgChart1"/>
    <dgm:cxn modelId="{9DC56FD3-D9F4-45A6-B49A-131D7C1A0F61}" type="presParOf" srcId="{1C8E214B-F6CB-475C-B010-6660F615D223}" destId="{494C7D73-33B8-479D-97A0-D5E81B540836}" srcOrd="0" destOrd="0" presId="urn:microsoft.com/office/officeart/2005/8/layout/orgChart1"/>
    <dgm:cxn modelId="{2D95098B-FD65-46F1-9D13-072AE2CF9575}" type="presParOf" srcId="{1C8E214B-F6CB-475C-B010-6660F615D223}" destId="{D880C124-DB48-4C02-B836-8FBA754E41D5}" srcOrd="1" destOrd="0" presId="urn:microsoft.com/office/officeart/2005/8/layout/orgChart1"/>
    <dgm:cxn modelId="{7498A798-EA7A-4C09-A24E-C92E8FC284D0}" type="presParOf" srcId="{63A7CBDD-949B-4315-9D17-B3D138D7252A}" destId="{DC45A074-70EB-4BED-8263-7A1AD0F631B0}" srcOrd="1" destOrd="0" presId="urn:microsoft.com/office/officeart/2005/8/layout/orgChart1"/>
    <dgm:cxn modelId="{AB81D98F-655F-469A-99A0-D87CAA9812C3}" type="presParOf" srcId="{DC45A074-70EB-4BED-8263-7A1AD0F631B0}" destId="{0304DBE7-3D77-4C7C-982A-0CE1C08EBAAC}" srcOrd="0" destOrd="0" presId="urn:microsoft.com/office/officeart/2005/8/layout/orgChart1"/>
    <dgm:cxn modelId="{3B1D92ED-73B2-4FD8-B2DF-1F710BE729C0}" type="presParOf" srcId="{DC45A074-70EB-4BED-8263-7A1AD0F631B0}" destId="{E1691956-C290-4B5E-B47F-BD0B98903833}" srcOrd="1" destOrd="0" presId="urn:microsoft.com/office/officeart/2005/8/layout/orgChart1"/>
    <dgm:cxn modelId="{662E4D61-41C6-42B2-8AF2-3E4AB5F26465}" type="presParOf" srcId="{E1691956-C290-4B5E-B47F-BD0B98903833}" destId="{EEB610EA-AC83-4941-8319-5F36DA13C812}" srcOrd="0" destOrd="0" presId="urn:microsoft.com/office/officeart/2005/8/layout/orgChart1"/>
    <dgm:cxn modelId="{27E1F4E6-7AC4-40BF-A93B-1BFDAF565446}" type="presParOf" srcId="{EEB610EA-AC83-4941-8319-5F36DA13C812}" destId="{10BC85E6-93FE-4F09-A068-0D135C82CA2E}" srcOrd="0" destOrd="0" presId="urn:microsoft.com/office/officeart/2005/8/layout/orgChart1"/>
    <dgm:cxn modelId="{08666466-8B02-4708-BE6F-BDDEC1C69945}" type="presParOf" srcId="{EEB610EA-AC83-4941-8319-5F36DA13C812}" destId="{BE9E5D4C-0DC7-4EC8-92FA-A76F12E986A2}" srcOrd="1" destOrd="0" presId="urn:microsoft.com/office/officeart/2005/8/layout/orgChart1"/>
    <dgm:cxn modelId="{40F8F356-D014-4669-B137-209C91B81347}" type="presParOf" srcId="{E1691956-C290-4B5E-B47F-BD0B98903833}" destId="{C2BACBEB-AE6C-44B0-93CD-C6DCD1628ADB}" srcOrd="1" destOrd="0" presId="urn:microsoft.com/office/officeart/2005/8/layout/orgChart1"/>
    <dgm:cxn modelId="{F4B07C9F-A822-4F17-8E4C-511D07FC1DC0}" type="presParOf" srcId="{E1691956-C290-4B5E-B47F-BD0B98903833}" destId="{E9DD657C-36DA-46B3-80D2-ADDED5156DA3}" srcOrd="2" destOrd="0" presId="urn:microsoft.com/office/officeart/2005/8/layout/orgChart1"/>
    <dgm:cxn modelId="{68C6E215-22B1-4E6D-A6FF-A2E4EC07C0B3}" type="presParOf" srcId="{DC45A074-70EB-4BED-8263-7A1AD0F631B0}" destId="{52171D1A-5C33-4294-A40A-B1C4D897D657}" srcOrd="2" destOrd="0" presId="urn:microsoft.com/office/officeart/2005/8/layout/orgChart1"/>
    <dgm:cxn modelId="{421D6105-9AF8-4D08-BC0B-B6B0023DC119}" type="presParOf" srcId="{DC45A074-70EB-4BED-8263-7A1AD0F631B0}" destId="{453CAEFD-5CFD-4B1D-BE4B-C73E6C9F9AB2}" srcOrd="3" destOrd="0" presId="urn:microsoft.com/office/officeart/2005/8/layout/orgChart1"/>
    <dgm:cxn modelId="{B396FDE0-D514-468D-B964-7C75AE305A10}" type="presParOf" srcId="{453CAEFD-5CFD-4B1D-BE4B-C73E6C9F9AB2}" destId="{709361B1-DCCC-4394-A81D-CEAC4C5E99BD}" srcOrd="0" destOrd="0" presId="urn:microsoft.com/office/officeart/2005/8/layout/orgChart1"/>
    <dgm:cxn modelId="{860CB462-8266-4E31-B856-B94F45ECDD16}" type="presParOf" srcId="{709361B1-DCCC-4394-A81D-CEAC4C5E99BD}" destId="{12CE83D6-842C-4D6C-8BB8-B4DEBCF5E201}" srcOrd="0" destOrd="0" presId="urn:microsoft.com/office/officeart/2005/8/layout/orgChart1"/>
    <dgm:cxn modelId="{152685FE-A04C-456F-8100-8280CB17CA20}" type="presParOf" srcId="{709361B1-DCCC-4394-A81D-CEAC4C5E99BD}" destId="{EAAD708B-2011-4C95-8432-096A24A0F610}" srcOrd="1" destOrd="0" presId="urn:microsoft.com/office/officeart/2005/8/layout/orgChart1"/>
    <dgm:cxn modelId="{534C331D-89B3-4346-9B34-4291FFB7C9C6}" type="presParOf" srcId="{453CAEFD-5CFD-4B1D-BE4B-C73E6C9F9AB2}" destId="{EA388AD6-2FDB-433E-9ABE-89BBB14F1E91}" srcOrd="1" destOrd="0" presId="urn:microsoft.com/office/officeart/2005/8/layout/orgChart1"/>
    <dgm:cxn modelId="{8532B9CB-204F-471D-9601-023AAAECF262}" type="presParOf" srcId="{453CAEFD-5CFD-4B1D-BE4B-C73E6C9F9AB2}" destId="{5C1E9677-7375-4B5F-8BEA-9064F6B57EA3}" srcOrd="2" destOrd="0" presId="urn:microsoft.com/office/officeart/2005/8/layout/orgChart1"/>
    <dgm:cxn modelId="{25EA4890-CCF5-4DE1-82A2-79D617B56164}" type="presParOf" srcId="{DC45A074-70EB-4BED-8263-7A1AD0F631B0}" destId="{051BAE06-4277-46C7-8F8B-CE2E232F6D13}" srcOrd="4" destOrd="0" presId="urn:microsoft.com/office/officeart/2005/8/layout/orgChart1"/>
    <dgm:cxn modelId="{3568C489-34B6-4165-9FD3-2DC112299ADA}" type="presParOf" srcId="{DC45A074-70EB-4BED-8263-7A1AD0F631B0}" destId="{BC1C6FC6-48EE-4C37-B98A-33104AF05F6C}" srcOrd="5" destOrd="0" presId="urn:microsoft.com/office/officeart/2005/8/layout/orgChart1"/>
    <dgm:cxn modelId="{EF958459-8C2D-4C68-B452-1662BA0CD623}" type="presParOf" srcId="{BC1C6FC6-48EE-4C37-B98A-33104AF05F6C}" destId="{CFD4F0B4-A23F-4143-917D-979A975BA6A5}" srcOrd="0" destOrd="0" presId="urn:microsoft.com/office/officeart/2005/8/layout/orgChart1"/>
    <dgm:cxn modelId="{F435CB11-4447-4B4D-B128-95A4D437C7D6}" type="presParOf" srcId="{CFD4F0B4-A23F-4143-917D-979A975BA6A5}" destId="{485708C0-A8BD-48BD-A909-FF77F2D3C161}" srcOrd="0" destOrd="0" presId="urn:microsoft.com/office/officeart/2005/8/layout/orgChart1"/>
    <dgm:cxn modelId="{3EA70A24-060C-4388-972E-2E569E64FA54}" type="presParOf" srcId="{CFD4F0B4-A23F-4143-917D-979A975BA6A5}" destId="{AB5ACDF5-646C-47A4-946E-6F2B5487A9AB}" srcOrd="1" destOrd="0" presId="urn:microsoft.com/office/officeart/2005/8/layout/orgChart1"/>
    <dgm:cxn modelId="{A7B363E0-0F4F-458F-833C-786F2730F796}" type="presParOf" srcId="{BC1C6FC6-48EE-4C37-B98A-33104AF05F6C}" destId="{FFB1D300-46A9-4DC7-9796-A573285FF867}" srcOrd="1" destOrd="0" presId="urn:microsoft.com/office/officeart/2005/8/layout/orgChart1"/>
    <dgm:cxn modelId="{1345820E-E27B-4105-B371-094B3B6BA32A}" type="presParOf" srcId="{BC1C6FC6-48EE-4C37-B98A-33104AF05F6C}" destId="{9B47BE2B-178C-4AA0-A995-7B8A4DDBF692}" srcOrd="2" destOrd="0" presId="urn:microsoft.com/office/officeart/2005/8/layout/orgChart1"/>
    <dgm:cxn modelId="{DC915AE5-0F22-405B-9775-813A18C30424}" type="presParOf" srcId="{63A7CBDD-949B-4315-9D17-B3D138D7252A}" destId="{FA8ECF5F-79D9-4355-94CA-EFBBE4DA70A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BAE06-4277-46C7-8F8B-CE2E232F6D13}">
      <dsp:nvSpPr>
        <dsp:cNvPr id="0" name=""/>
        <dsp:cNvSpPr/>
      </dsp:nvSpPr>
      <dsp:spPr>
        <a:xfrm>
          <a:off x="6592626" y="1204559"/>
          <a:ext cx="1192595" cy="405231"/>
        </a:xfrm>
        <a:custGeom>
          <a:avLst/>
          <a:gdLst/>
          <a:ahLst/>
          <a:cxnLst/>
          <a:rect l="0" t="0" r="0" b="0"/>
          <a:pathLst>
            <a:path>
              <a:moveTo>
                <a:pt x="0" y="0"/>
              </a:moveTo>
              <a:lnTo>
                <a:pt x="0" y="225028"/>
              </a:lnTo>
              <a:lnTo>
                <a:pt x="1379797" y="225028"/>
              </a:lnTo>
              <a:lnTo>
                <a:pt x="1379797" y="45005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71D1A-5C33-4294-A40A-B1C4D897D657}">
      <dsp:nvSpPr>
        <dsp:cNvPr id="0" name=""/>
        <dsp:cNvSpPr/>
      </dsp:nvSpPr>
      <dsp:spPr>
        <a:xfrm>
          <a:off x="6546906" y="1204559"/>
          <a:ext cx="91440" cy="405231"/>
        </a:xfrm>
        <a:custGeom>
          <a:avLst/>
          <a:gdLst/>
          <a:ahLst/>
          <a:cxnLst/>
          <a:rect l="0" t="0" r="0" b="0"/>
          <a:pathLst>
            <a:path>
              <a:moveTo>
                <a:pt x="45720" y="0"/>
              </a:moveTo>
              <a:lnTo>
                <a:pt x="45720" y="225028"/>
              </a:lnTo>
              <a:lnTo>
                <a:pt x="47434" y="225028"/>
              </a:lnTo>
              <a:lnTo>
                <a:pt x="47434" y="45005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04DBE7-3D77-4C7C-982A-0CE1C08EBAAC}">
      <dsp:nvSpPr>
        <dsp:cNvPr id="0" name=""/>
        <dsp:cNvSpPr/>
      </dsp:nvSpPr>
      <dsp:spPr>
        <a:xfrm>
          <a:off x="5225817" y="1204559"/>
          <a:ext cx="1366809" cy="405231"/>
        </a:xfrm>
        <a:custGeom>
          <a:avLst/>
          <a:gdLst/>
          <a:ahLst/>
          <a:cxnLst/>
          <a:rect l="0" t="0" r="0" b="0"/>
          <a:pathLst>
            <a:path>
              <a:moveTo>
                <a:pt x="1581358" y="0"/>
              </a:moveTo>
              <a:lnTo>
                <a:pt x="1581358" y="225028"/>
              </a:lnTo>
              <a:lnTo>
                <a:pt x="0" y="225028"/>
              </a:lnTo>
              <a:lnTo>
                <a:pt x="0" y="45005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AB3CA7-9B91-4B87-934A-20D9BED38353}">
      <dsp:nvSpPr>
        <dsp:cNvPr id="0" name=""/>
        <dsp:cNvSpPr/>
      </dsp:nvSpPr>
      <dsp:spPr>
        <a:xfrm>
          <a:off x="1688580" y="1204559"/>
          <a:ext cx="360339" cy="868321"/>
        </a:xfrm>
        <a:custGeom>
          <a:avLst/>
          <a:gdLst/>
          <a:ahLst/>
          <a:cxnLst/>
          <a:rect l="0" t="0" r="0" b="0"/>
          <a:pathLst>
            <a:path>
              <a:moveTo>
                <a:pt x="0" y="0"/>
              </a:moveTo>
              <a:lnTo>
                <a:pt x="0" y="985837"/>
              </a:lnTo>
              <a:lnTo>
                <a:pt x="416902" y="98583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0679C-3524-4A08-BD1B-26A3B822CF41}">
      <dsp:nvSpPr>
        <dsp:cNvPr id="0" name=""/>
        <dsp:cNvSpPr/>
      </dsp:nvSpPr>
      <dsp:spPr>
        <a:xfrm>
          <a:off x="1488340" y="1204559"/>
          <a:ext cx="200240" cy="868321"/>
        </a:xfrm>
        <a:custGeom>
          <a:avLst/>
          <a:gdLst/>
          <a:ahLst/>
          <a:cxnLst/>
          <a:rect l="0" t="0" r="0" b="0"/>
          <a:pathLst>
            <a:path>
              <a:moveTo>
                <a:pt x="231671" y="0"/>
              </a:moveTo>
              <a:lnTo>
                <a:pt x="231671" y="985837"/>
              </a:lnTo>
              <a:lnTo>
                <a:pt x="0" y="98583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63B1E9-3288-4F16-B63C-6B8B2ADEBB2F}">
      <dsp:nvSpPr>
        <dsp:cNvPr id="0" name=""/>
        <dsp:cNvSpPr/>
      </dsp:nvSpPr>
      <dsp:spPr>
        <a:xfrm>
          <a:off x="947617" y="3492704"/>
          <a:ext cx="244048" cy="965764"/>
        </a:xfrm>
        <a:custGeom>
          <a:avLst/>
          <a:gdLst/>
          <a:ahLst/>
          <a:cxnLst/>
          <a:rect l="0" t="0" r="0" b="0"/>
          <a:pathLst>
            <a:path>
              <a:moveTo>
                <a:pt x="0" y="0"/>
              </a:moveTo>
              <a:lnTo>
                <a:pt x="0" y="964947"/>
              </a:lnTo>
              <a:lnTo>
                <a:pt x="282356" y="96494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446C4-0722-4C33-B4CA-9F444A5A0FC2}">
      <dsp:nvSpPr>
        <dsp:cNvPr id="0" name=""/>
        <dsp:cNvSpPr/>
      </dsp:nvSpPr>
      <dsp:spPr>
        <a:xfrm>
          <a:off x="1642841" y="1204559"/>
          <a:ext cx="91440" cy="1361965"/>
        </a:xfrm>
        <a:custGeom>
          <a:avLst/>
          <a:gdLst/>
          <a:ahLst/>
          <a:cxnLst/>
          <a:rect l="0" t="0" r="0" b="0"/>
          <a:pathLst>
            <a:path>
              <a:moveTo>
                <a:pt x="45741" y="0"/>
              </a:moveTo>
              <a:lnTo>
                <a:pt x="45741" y="1331941"/>
              </a:lnTo>
              <a:lnTo>
                <a:pt x="45720" y="1331941"/>
              </a:lnTo>
              <a:lnTo>
                <a:pt x="45720" y="1556969"/>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77F646-F25A-4D65-9DCA-4C4C96CF3F76}">
      <dsp:nvSpPr>
        <dsp:cNvPr id="0" name=""/>
        <dsp:cNvSpPr/>
      </dsp:nvSpPr>
      <dsp:spPr>
        <a:xfrm>
          <a:off x="567902" y="278379"/>
          <a:ext cx="2241354" cy="926179"/>
        </a:xfrm>
        <a:prstGeom prst="rect">
          <a:avLst/>
        </a:prstGeom>
        <a:solidFill>
          <a:schemeClr val="accent5">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Gotham Book" panose="02000604040000020004"/>
              <a:ea typeface="+mn-ea"/>
              <a:cs typeface="+mn-cs"/>
            </a:rPr>
            <a:t>ARN Board of Directors</a:t>
          </a:r>
        </a:p>
      </dsp:txBody>
      <dsp:txXfrm>
        <a:off x="567902" y="278379"/>
        <a:ext cx="2241354" cy="926179"/>
      </dsp:txXfrm>
    </dsp:sp>
    <dsp:sp modelId="{D18AE729-B749-47BF-87C8-8D5793C18934}">
      <dsp:nvSpPr>
        <dsp:cNvPr id="0" name=""/>
        <dsp:cNvSpPr/>
      </dsp:nvSpPr>
      <dsp:spPr>
        <a:xfrm>
          <a:off x="762381" y="2566524"/>
          <a:ext cx="1852359" cy="926179"/>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u="sng" kern="1200">
              <a:latin typeface="Gotham Book" panose="02000604040000020004"/>
              <a:ea typeface="+mn-ea"/>
              <a:cs typeface="+mn-cs"/>
            </a:rPr>
            <a:t>Board Committees</a:t>
          </a:r>
          <a:br>
            <a:rPr lang="en-US" sz="700" kern="1200">
              <a:latin typeface="Gotham Book" panose="02000604040000020004"/>
              <a:ea typeface="+mn-ea"/>
              <a:cs typeface="+mn-cs"/>
            </a:rPr>
          </a:br>
          <a:r>
            <a:rPr lang="en-US" sz="1000" kern="1200">
              <a:latin typeface="Gotham Book" panose="02000604040000020004"/>
              <a:ea typeface="+mn-ea"/>
              <a:cs typeface="+mn-cs"/>
            </a:rPr>
            <a:t>Budget &amp; Finance</a:t>
          </a:r>
          <a:br>
            <a:rPr lang="en-US" sz="1000" kern="1200">
              <a:latin typeface="Gotham Book" panose="02000604040000020004"/>
              <a:ea typeface="+mn-ea"/>
              <a:cs typeface="+mn-cs"/>
            </a:rPr>
          </a:br>
          <a:r>
            <a:rPr lang="en-US" sz="1000" kern="1200">
              <a:latin typeface="Gotham Book" panose="02000604040000020004"/>
              <a:ea typeface="+mn-ea"/>
              <a:cs typeface="+mn-cs"/>
            </a:rPr>
            <a:t>Nominating &amp; Leadership Development</a:t>
          </a:r>
          <a:br>
            <a:rPr lang="en-US" sz="1000" kern="1200">
              <a:latin typeface="Gotham Book" panose="02000604040000020004"/>
              <a:ea typeface="+mn-ea"/>
              <a:cs typeface="+mn-cs"/>
            </a:rPr>
          </a:br>
          <a:r>
            <a:rPr lang="en-US" sz="1000" kern="1200">
              <a:latin typeface="Gotham Book" panose="02000604040000020004"/>
              <a:ea typeface="+mn-ea"/>
              <a:cs typeface="+mn-cs"/>
            </a:rPr>
            <a:t>Governance Task Force</a:t>
          </a:r>
        </a:p>
      </dsp:txBody>
      <dsp:txXfrm>
        <a:off x="762381" y="2566524"/>
        <a:ext cx="1852359" cy="926179"/>
      </dsp:txXfrm>
    </dsp:sp>
    <dsp:sp modelId="{1C91E225-5F9A-433B-8DD5-6D2CC387ABFC}">
      <dsp:nvSpPr>
        <dsp:cNvPr id="0" name=""/>
        <dsp:cNvSpPr/>
      </dsp:nvSpPr>
      <dsp:spPr>
        <a:xfrm>
          <a:off x="1191666" y="3611172"/>
          <a:ext cx="1852359" cy="1694593"/>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u="sng" kern="1200">
              <a:latin typeface="Gotham Book" panose="02000604040000020004"/>
              <a:ea typeface="+mn-ea"/>
              <a:cs typeface="+mn-cs"/>
            </a:rPr>
            <a:t>Committees</a:t>
          </a:r>
          <a:br>
            <a:rPr lang="en-US" sz="700" kern="1200">
              <a:latin typeface="Gotham Book" panose="02000604040000020004"/>
              <a:ea typeface="+mn-ea"/>
              <a:cs typeface="+mn-cs"/>
            </a:rPr>
          </a:br>
          <a:r>
            <a:rPr lang="en-US" sz="1000" kern="1200">
              <a:latin typeface="Gotham Book" panose="02000604040000020004"/>
              <a:ea typeface="+mn-ea"/>
              <a:cs typeface="+mn-cs"/>
            </a:rPr>
            <a:t>Awards</a:t>
          </a:r>
          <a:br>
            <a:rPr lang="en-US" sz="1000" kern="1200">
              <a:latin typeface="Gotham Book" panose="02000604040000020004"/>
              <a:ea typeface="+mn-ea"/>
              <a:cs typeface="+mn-cs"/>
            </a:rPr>
          </a:br>
          <a:r>
            <a:rPr lang="en-US" sz="1000" kern="1200">
              <a:latin typeface="Gotham Book" panose="02000604040000020004"/>
              <a:ea typeface="+mn-ea"/>
              <a:cs typeface="+mn-cs"/>
            </a:rPr>
            <a:t>CEPU</a:t>
          </a:r>
          <a:br>
            <a:rPr lang="en-US" sz="1000" kern="1200">
              <a:latin typeface="Gotham Book" panose="02000604040000020004"/>
              <a:ea typeface="+mn-ea"/>
              <a:cs typeface="+mn-cs"/>
            </a:rPr>
          </a:br>
          <a:r>
            <a:rPr lang="en-US" sz="1000" kern="1200">
              <a:latin typeface="Gotham Book" panose="02000604040000020004"/>
              <a:ea typeface="+mn-ea"/>
              <a:cs typeface="+mn-cs"/>
            </a:rPr>
            <a:t>Chapter Support</a:t>
          </a:r>
          <a:br>
            <a:rPr lang="en-US" sz="1000" kern="1200">
              <a:latin typeface="Gotham Book" panose="02000604040000020004"/>
              <a:ea typeface="+mn-ea"/>
              <a:cs typeface="+mn-cs"/>
            </a:rPr>
          </a:br>
          <a:r>
            <a:rPr lang="en-US" sz="1000" kern="1200">
              <a:latin typeface="Gotham Book" panose="02000604040000020004"/>
              <a:ea typeface="+mn-ea"/>
              <a:cs typeface="+mn-cs"/>
            </a:rPr>
            <a:t>Conference Planning</a:t>
          </a:r>
          <a:br>
            <a:rPr lang="en-US" sz="1000" kern="1200">
              <a:latin typeface="Gotham Book" panose="02000604040000020004"/>
              <a:ea typeface="+mn-ea"/>
              <a:cs typeface="+mn-cs"/>
            </a:rPr>
          </a:br>
          <a:r>
            <a:rPr lang="en-US" sz="1000" kern="1200">
              <a:latin typeface="Gotham Book" panose="02000604040000020004"/>
              <a:ea typeface="+mn-ea"/>
              <a:cs typeface="+mn-cs"/>
            </a:rPr>
            <a:t>Health Policy</a:t>
          </a:r>
          <a:br>
            <a:rPr lang="en-US" sz="1000" kern="1200">
              <a:latin typeface="Gotham Book" panose="02000604040000020004"/>
              <a:ea typeface="+mn-ea"/>
              <a:cs typeface="+mn-cs"/>
            </a:rPr>
          </a:br>
          <a:r>
            <a:rPr lang="en-US" sz="1000" kern="1200">
              <a:latin typeface="Gotham Book" panose="02000604040000020004"/>
              <a:ea typeface="+mn-ea"/>
              <a:cs typeface="+mn-cs"/>
            </a:rPr>
            <a:t>Newsletter</a:t>
          </a:r>
          <a:br>
            <a:rPr lang="en-US" sz="1000" kern="1200">
              <a:latin typeface="Gotham Book" panose="02000604040000020004"/>
              <a:ea typeface="+mn-ea"/>
              <a:cs typeface="+mn-cs"/>
            </a:rPr>
          </a:br>
          <a:r>
            <a:rPr lang="en-US" sz="1000" kern="1200">
              <a:latin typeface="Gotham Book" panose="02000604040000020004"/>
              <a:ea typeface="+mn-ea"/>
              <a:cs typeface="+mn-cs"/>
            </a:rPr>
            <a:t>Products &amp; Programs</a:t>
          </a:r>
          <a:br>
            <a:rPr lang="en-US" sz="1000" kern="1200">
              <a:latin typeface="Gotham Book" panose="02000604040000020004"/>
              <a:ea typeface="+mn-ea"/>
              <a:cs typeface="+mn-cs"/>
            </a:rPr>
          </a:br>
          <a:r>
            <a:rPr lang="en-US" sz="1000" kern="1200">
              <a:latin typeface="Gotham Book" panose="02000604040000020004"/>
              <a:ea typeface="+mn-ea"/>
              <a:cs typeface="+mn-cs"/>
            </a:rPr>
            <a:t>Research</a:t>
          </a:r>
          <a:br>
            <a:rPr lang="en-US" sz="1000" kern="1200">
              <a:latin typeface="Gotham Book" panose="02000604040000020004"/>
              <a:ea typeface="+mn-ea"/>
              <a:cs typeface="+mn-cs"/>
            </a:rPr>
          </a:br>
          <a:r>
            <a:rPr lang="en-US" sz="1000" kern="1200">
              <a:latin typeface="Gotham Book" panose="02000604040000020004"/>
              <a:ea typeface="+mn-ea"/>
              <a:cs typeface="+mn-cs"/>
            </a:rPr>
            <a:t>Scholarship </a:t>
          </a:r>
        </a:p>
      </dsp:txBody>
      <dsp:txXfrm>
        <a:off x="1191666" y="3611172"/>
        <a:ext cx="1852359" cy="1694593"/>
      </dsp:txXfrm>
    </dsp:sp>
    <dsp:sp modelId="{00343005-0C61-4927-BC44-C9AA4BDBF7AE}">
      <dsp:nvSpPr>
        <dsp:cNvPr id="0" name=""/>
        <dsp:cNvSpPr/>
      </dsp:nvSpPr>
      <dsp:spPr>
        <a:xfrm>
          <a:off x="357493" y="1805543"/>
          <a:ext cx="1130846" cy="534674"/>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Gotham Book" panose="02000604040000020004"/>
              <a:ea typeface="+mn-ea"/>
              <a:cs typeface="+mn-cs"/>
            </a:rPr>
            <a:t>Executive Director</a:t>
          </a:r>
          <a:br>
            <a:rPr lang="en-US" sz="1100" kern="1200">
              <a:latin typeface="Gotham Book" panose="02000604040000020004"/>
              <a:ea typeface="+mn-ea"/>
              <a:cs typeface="+mn-cs"/>
            </a:rPr>
          </a:br>
          <a:r>
            <a:rPr lang="en-US" sz="1100" kern="1200">
              <a:latin typeface="Gotham Book" panose="02000604040000020004"/>
              <a:ea typeface="+mn-ea"/>
              <a:cs typeface="+mn-cs"/>
            </a:rPr>
            <a:t>(Management Team)</a:t>
          </a:r>
        </a:p>
      </dsp:txBody>
      <dsp:txXfrm>
        <a:off x="357493" y="1805543"/>
        <a:ext cx="1130846" cy="534674"/>
      </dsp:txXfrm>
    </dsp:sp>
    <dsp:sp modelId="{6BB33046-2EE4-44D0-90AD-31A16AD445EC}">
      <dsp:nvSpPr>
        <dsp:cNvPr id="0" name=""/>
        <dsp:cNvSpPr/>
      </dsp:nvSpPr>
      <dsp:spPr>
        <a:xfrm>
          <a:off x="2048919" y="1805543"/>
          <a:ext cx="1130457" cy="534674"/>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Gotham Book" panose="02000604040000020004"/>
              <a:ea typeface="+mn-ea"/>
              <a:cs typeface="+mn-cs"/>
            </a:rPr>
            <a:t>Executive </a:t>
          </a:r>
        </a:p>
        <a:p>
          <a:pPr marL="0" lvl="0" indent="0" algn="ctr" defTabSz="622300">
            <a:lnSpc>
              <a:spcPct val="90000"/>
            </a:lnSpc>
            <a:spcBef>
              <a:spcPct val="0"/>
            </a:spcBef>
            <a:spcAft>
              <a:spcPct val="35000"/>
            </a:spcAft>
            <a:buNone/>
          </a:pPr>
          <a:r>
            <a:rPr lang="en-US" sz="1400" kern="1200">
              <a:latin typeface="Gotham Book" panose="02000604040000020004"/>
              <a:ea typeface="+mn-ea"/>
              <a:cs typeface="+mn-cs"/>
            </a:rPr>
            <a:t>Committee</a:t>
          </a:r>
        </a:p>
      </dsp:txBody>
      <dsp:txXfrm>
        <a:off x="2048919" y="1805543"/>
        <a:ext cx="1130457" cy="534674"/>
      </dsp:txXfrm>
    </dsp:sp>
    <dsp:sp modelId="{87D9D8EF-8C83-47D1-B78A-B3E9118D8283}">
      <dsp:nvSpPr>
        <dsp:cNvPr id="0" name=""/>
        <dsp:cNvSpPr/>
      </dsp:nvSpPr>
      <dsp:spPr>
        <a:xfrm>
          <a:off x="3198252" y="278379"/>
          <a:ext cx="2037594" cy="926179"/>
        </a:xfrm>
        <a:prstGeom prst="rect">
          <a:avLst/>
        </a:prstGeom>
        <a:solidFill>
          <a:schemeClr val="accent5">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Gotham Book" panose="02000604040000020004"/>
              <a:ea typeface="+mn-ea"/>
              <a:cs typeface="+mn-cs"/>
            </a:rPr>
            <a:t>Rehabilitation Nursing Foundation Board of Trustees</a:t>
          </a:r>
        </a:p>
      </dsp:txBody>
      <dsp:txXfrm>
        <a:off x="3198252" y="278379"/>
        <a:ext cx="2037594" cy="926179"/>
      </dsp:txXfrm>
    </dsp:sp>
    <dsp:sp modelId="{494C7D73-33B8-479D-97A0-D5E81B540836}">
      <dsp:nvSpPr>
        <dsp:cNvPr id="0" name=""/>
        <dsp:cNvSpPr/>
      </dsp:nvSpPr>
      <dsp:spPr>
        <a:xfrm>
          <a:off x="5666447" y="278379"/>
          <a:ext cx="1852359" cy="926179"/>
        </a:xfrm>
        <a:prstGeom prst="rect">
          <a:avLst/>
        </a:prstGeom>
        <a:solidFill>
          <a:schemeClr val="accent5">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Gotham Book" panose="02000604040000020004"/>
              <a:ea typeface="+mn-ea"/>
              <a:cs typeface="+mn-cs"/>
            </a:rPr>
            <a:t>Rehabilitation Nursing Certification Board (RNCB)</a:t>
          </a:r>
        </a:p>
      </dsp:txBody>
      <dsp:txXfrm>
        <a:off x="5666447" y="278379"/>
        <a:ext cx="1852359" cy="926179"/>
      </dsp:txXfrm>
    </dsp:sp>
    <dsp:sp modelId="{10BC85E6-93FE-4F09-A068-0D135C82CA2E}">
      <dsp:nvSpPr>
        <dsp:cNvPr id="0" name=""/>
        <dsp:cNvSpPr/>
      </dsp:nvSpPr>
      <dsp:spPr>
        <a:xfrm>
          <a:off x="4656883" y="1609790"/>
          <a:ext cx="1137867" cy="553234"/>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Gotham Book" panose="02000604040000020004"/>
              <a:ea typeface="+mn-ea"/>
              <a:cs typeface="+mn-cs"/>
            </a:rPr>
            <a:t>CRRN Exam Committee</a:t>
          </a:r>
        </a:p>
      </dsp:txBody>
      <dsp:txXfrm>
        <a:off x="4656883" y="1609790"/>
        <a:ext cx="1137867" cy="553234"/>
      </dsp:txXfrm>
    </dsp:sp>
    <dsp:sp modelId="{12CE83D6-842C-4D6C-8BB8-B4DEBCF5E201}">
      <dsp:nvSpPr>
        <dsp:cNvPr id="0" name=""/>
        <dsp:cNvSpPr/>
      </dsp:nvSpPr>
      <dsp:spPr>
        <a:xfrm>
          <a:off x="6077883" y="1609790"/>
          <a:ext cx="1032449" cy="553234"/>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Gotham Book" panose="02000604040000020004"/>
              <a:ea typeface="+mn-ea"/>
              <a:cs typeface="+mn-cs"/>
            </a:rPr>
            <a:t>CRRN Item Development Committee</a:t>
          </a:r>
        </a:p>
      </dsp:txBody>
      <dsp:txXfrm>
        <a:off x="6077883" y="1609790"/>
        <a:ext cx="1032449" cy="553234"/>
      </dsp:txXfrm>
    </dsp:sp>
    <dsp:sp modelId="{485708C0-A8BD-48BD-A909-FF77F2D3C161}">
      <dsp:nvSpPr>
        <dsp:cNvPr id="0" name=""/>
        <dsp:cNvSpPr/>
      </dsp:nvSpPr>
      <dsp:spPr>
        <a:xfrm>
          <a:off x="7323632" y="1609790"/>
          <a:ext cx="923178" cy="553234"/>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Gotham Book" panose="02000604040000020004"/>
              <a:ea typeface="+mn-ea"/>
              <a:cs typeface="+mn-cs"/>
            </a:rPr>
            <a:t>CRRN Audit Committee</a:t>
          </a:r>
        </a:p>
      </dsp:txBody>
      <dsp:txXfrm>
        <a:off x="7323632" y="1609790"/>
        <a:ext cx="923178" cy="5532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28702-7C7F-4B89-AD3A-9167EF4252D0}"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C9570-4C5B-4FA6-85C4-18859C37945A}" type="slidenum">
              <a:rPr lang="en-US" smtClean="0"/>
              <a:t>‹#›</a:t>
            </a:fld>
            <a:endParaRPr lang="en-US"/>
          </a:p>
        </p:txBody>
      </p:sp>
    </p:spTree>
    <p:extLst>
      <p:ext uri="{BB962C8B-B14F-4D97-AF65-F5344CB8AC3E}">
        <p14:creationId xmlns:p14="http://schemas.microsoft.com/office/powerpoint/2010/main" val="81404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2</a:t>
            </a:fld>
            <a:endParaRPr lang="en-US"/>
          </a:p>
        </p:txBody>
      </p:sp>
    </p:spTree>
    <p:extLst>
      <p:ext uri="{BB962C8B-B14F-4D97-AF65-F5344CB8AC3E}">
        <p14:creationId xmlns:p14="http://schemas.microsoft.com/office/powerpoint/2010/main" val="409996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952DDEF8-DDFC-C690-7006-00A5B9E1909A}"/>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D1B27C29-E1AC-EB0F-F538-127E5EFF44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42E80D84-9113-226A-66EB-616BED3ADA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F1322DB-7A75-4E05-97AD-67EF1FCF64D8}" type="slidenum">
              <a:rPr lang="en-US" altLang="en-US"/>
              <a:pPr/>
              <a:t>15</a:t>
            </a:fld>
            <a:endParaRPr lang="en-US" altLang="en-US"/>
          </a:p>
        </p:txBody>
      </p:sp>
    </p:spTree>
    <p:extLst>
      <p:ext uri="{BB962C8B-B14F-4D97-AF65-F5344CB8AC3E}">
        <p14:creationId xmlns:p14="http://schemas.microsoft.com/office/powerpoint/2010/main" val="201202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6918C2C-7924-77EE-B14E-581133B028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BA2FA2F7-DBB6-3800-5E31-6D57E373E0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r>
              <a:rPr lang="en-US" altLang="en-US">
                <a:latin typeface="Arial" panose="020B0604020202020204" pitchFamily="34" charset="0"/>
              </a:rPr>
              <a:t>501 c 3: corporation trust unicorporated assocations that are tax exempt</a:t>
            </a:r>
          </a:p>
          <a:p>
            <a:r>
              <a:rPr lang="en-US" altLang="en-US">
                <a:latin typeface="Arial" panose="020B0604020202020204" pitchFamily="34" charset="0"/>
              </a:rPr>
              <a:t>501 c 6: chambers of commerce trade real estate board professional association pro football leagues board of trades </a:t>
            </a:r>
          </a:p>
          <a:p>
            <a:r>
              <a:rPr lang="en-US" altLang="en-US">
                <a:latin typeface="Arial" panose="020B0604020202020204" pitchFamily="34" charset="0"/>
              </a:rPr>
              <a:t>It’s interesting to note that 26 million people serve on non-profit boards.</a:t>
            </a:r>
          </a:p>
          <a:p>
            <a:r>
              <a:rPr lang="en-US" altLang="en-US">
                <a:latin typeface="Arial" panose="020B0604020202020204" pitchFamily="34" charset="0"/>
              </a:rPr>
              <a:t>Board service is not like other “jobs” in that there are no schools for board training – you are volunteers! On the job training is typical.</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C19C4CDB-9E41-CD1A-EF4A-479668FA3A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1470CE7-FFEE-4B0C-B017-79611F96645C}" type="slidenum">
              <a:rPr lang="en-US" altLang="en-US"/>
              <a:pPr/>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6C8242D-8A62-5DB9-DFD5-00630C1353FF}"/>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82CAD3F3-4296-8AE2-C039-E7DE3317CF77}"/>
              </a:ext>
            </a:extLst>
          </p:cNvPr>
          <p:cNvSpPr>
            <a:spLocks noGrp="1"/>
          </p:cNvSpPr>
          <p:nvPr>
            <p:ph type="body" idx="1"/>
          </p:nvPr>
        </p:nvSpPr>
        <p:spPr>
          <a:ln/>
        </p:spPr>
        <p:txBody>
          <a:bodyPr/>
          <a:lstStyle/>
          <a:p>
            <a:pPr marL="57150">
              <a:defRPr/>
            </a:pPr>
            <a:endParaRPr lang="en-US"/>
          </a:p>
          <a:p>
            <a:pPr>
              <a:defRPr/>
            </a:pPr>
            <a:endParaRPr lang="en-US" altLang="en-US">
              <a:latin typeface="Arial" panose="020B0604020202020204" pitchFamily="34" charset="0"/>
            </a:endParaRPr>
          </a:p>
          <a:p>
            <a:pPr>
              <a:defRPr/>
            </a:pPr>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599EF8DA-683A-A276-5199-36EE24719B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58DB17A-E440-4BBE-BFE4-D599A26B8318}" type="slidenum">
              <a:rPr lang="en-US" altLang="en-US"/>
              <a:pPr/>
              <a:t>17</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18</a:t>
            </a:fld>
            <a:endParaRPr lang="en-US"/>
          </a:p>
        </p:txBody>
      </p:sp>
    </p:spTree>
    <p:extLst>
      <p:ext uri="{BB962C8B-B14F-4D97-AF65-F5344CB8AC3E}">
        <p14:creationId xmlns:p14="http://schemas.microsoft.com/office/powerpoint/2010/main" val="421284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638F804-7739-2866-92D0-0B292B256B9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D83468D-667E-3A54-D4C7-F17F8453E7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8913BFD8-CB8C-95C8-85EE-5052D4B652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B93278E-6709-43C3-953B-056C93B6AD65}" type="slidenum">
              <a:rPr lang="en-US" altLang="en-US"/>
              <a:pPr/>
              <a:t>19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941DC8B-6C15-979D-FD72-B970897D073B}"/>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C45FE23C-E7CC-48A8-F4EA-D32098B021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EE1BAE6C-6E84-63C0-05D4-AC97B6DE9C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18791B6-6126-41CA-80FC-C2EAC9D5BAA7}" type="slidenum">
              <a:rPr lang="en-US" altLang="en-US"/>
              <a:pPr/>
              <a:t>20</a:t>
            </a:fld>
            <a:endParaRPr lang="en-US" altLang="en-US"/>
          </a:p>
        </p:txBody>
      </p:sp>
    </p:spTree>
    <p:extLst>
      <p:ext uri="{BB962C8B-B14F-4D97-AF65-F5344CB8AC3E}">
        <p14:creationId xmlns:p14="http://schemas.microsoft.com/office/powerpoint/2010/main" val="328380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5507B91-7CED-437C-80B8-D3F5D4065321}"/>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AFCE62A1-43F8-1900-5B79-A16C7FCB59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Responsibilities </a:t>
            </a:r>
          </a:p>
        </p:txBody>
      </p:sp>
      <p:sp>
        <p:nvSpPr>
          <p:cNvPr id="26628" name="Slide Number Placeholder 3">
            <a:extLst>
              <a:ext uri="{FF2B5EF4-FFF2-40B4-BE49-F238E27FC236}">
                <a16:creationId xmlns:a16="http://schemas.microsoft.com/office/drawing/2014/main" id="{5A0FE3DA-3723-ACD3-83F5-C9991972DB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9EDC4F9-B55B-44F4-B0B5-E5F17D5CE3E5}" type="slidenum">
              <a:rPr lang="en-US" altLang="en-US"/>
              <a:pPr/>
              <a:t>21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638F804-7739-2866-92D0-0B292B256B9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D83468D-667E-3A54-D4C7-F17F8453E7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ARN’s structure - “sticky” and can be determined  </a:t>
            </a:r>
          </a:p>
          <a:p>
            <a:endParaRPr lang="en-US"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8913BFD8-CB8C-95C8-85EE-5052D4B652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B93278E-6709-43C3-953B-056C93B6AD65}" type="slidenum">
              <a:rPr lang="en-US" altLang="en-US"/>
              <a:pPr/>
              <a:t>22</a:t>
            </a:fld>
            <a:endParaRPr lang="en-US" altLang="en-US"/>
          </a:p>
        </p:txBody>
      </p:sp>
    </p:spTree>
    <p:extLst>
      <p:ext uri="{BB962C8B-B14F-4D97-AF65-F5344CB8AC3E}">
        <p14:creationId xmlns:p14="http://schemas.microsoft.com/office/powerpoint/2010/main" val="75488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AA49287-8545-01AE-EB00-E0A5CDA3AADA}"/>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516C1B9C-0C82-FAE5-5D38-F7AD7B2BE351}"/>
              </a:ext>
            </a:extLst>
          </p:cNvPr>
          <p:cNvSpPr>
            <a:spLocks noGrp="1"/>
          </p:cNvSpPr>
          <p:nvPr>
            <p:ph type="body" idx="1"/>
          </p:nvPr>
        </p:nvSpPr>
        <p:spPr>
          <a:ln/>
        </p:spPr>
        <p:txBody>
          <a:bodyPr/>
          <a:lstStyle/>
          <a:p>
            <a:pPr marL="171450" indent="-171450">
              <a:buFontTx/>
              <a:buChar char="•"/>
              <a:defRPr/>
            </a:pPr>
            <a:r>
              <a:rPr lang="en-US" altLang="en-US">
                <a:latin typeface="Arial" panose="020B0604020202020204" pitchFamily="34" charset="0"/>
              </a:rPr>
              <a:t>To govern means defining the vision, values, and strategic direction of the organization. Also governing means to set policy.</a:t>
            </a:r>
          </a:p>
          <a:p>
            <a:pPr marL="171450" indent="-171450">
              <a:buFontTx/>
              <a:buChar char="•"/>
              <a:defRPr/>
            </a:pPr>
            <a:r>
              <a:rPr lang="en-US" altLang="en-US">
                <a:latin typeface="Arial" panose="020B0604020202020204" pitchFamily="34" charset="0"/>
              </a:rPr>
              <a:t>The board makes decisions and allocates resources to support strategic priorities.</a:t>
            </a:r>
          </a:p>
          <a:p>
            <a:pPr marL="171450" indent="-171450">
              <a:buFontTx/>
              <a:buChar char="•"/>
              <a:defRPr/>
            </a:pPr>
            <a:r>
              <a:rPr lang="en-US" altLang="en-US">
                <a:latin typeface="Arial" panose="020B0604020202020204" pitchFamily="34" charset="0"/>
              </a:rPr>
              <a:t>If you think about it, the board has relatively little time together. So focusing on consequential decisions, rather than minor matters is the best use of your time and they best way to support the goals of ARN.</a:t>
            </a:r>
          </a:p>
          <a:p>
            <a:pPr marL="171450" indent="-171450">
              <a:buFontTx/>
              <a:buChar char="•"/>
              <a:defRPr/>
            </a:pPr>
            <a:r>
              <a:rPr lang="en-US" altLang="en-US">
                <a:latin typeface="Arial" panose="020B0604020202020204" pitchFamily="34" charset="0"/>
              </a:rPr>
              <a:t>Finally, obviously, we are all ambassadors for ARN.</a:t>
            </a:r>
          </a:p>
          <a:p>
            <a:pPr marL="171450" indent="-171450">
              <a:buFontTx/>
              <a:buChar char="•"/>
              <a:defRPr/>
            </a:pPr>
            <a:r>
              <a:rPr lang="en-US" altLang="en-US">
                <a:latin typeface="Arial" panose="020B0604020202020204" pitchFamily="34" charset="0"/>
              </a:rPr>
              <a:t>We’ll talk more about some specific responsibilities of the board a little later.</a:t>
            </a:r>
          </a:p>
          <a:p>
            <a:pPr>
              <a:defRPr/>
            </a:pPr>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FF70F992-9C92-E0F9-3269-E185AFFA07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832E9CE-433D-41B4-8DAE-AB2E4CB5355D}" type="slidenum">
              <a:rPr lang="en-US" altLang="en-US"/>
              <a:pPr/>
              <a:t>23</a:t>
            </a:fld>
            <a:endParaRPr lang="en-US" altLang="en-US"/>
          </a:p>
        </p:txBody>
      </p:sp>
    </p:spTree>
    <p:extLst>
      <p:ext uri="{BB962C8B-B14F-4D97-AF65-F5344CB8AC3E}">
        <p14:creationId xmlns:p14="http://schemas.microsoft.com/office/powerpoint/2010/main" val="3891648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D6579DA-B444-65B2-45B9-616268EBE389}"/>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6DAB273B-3BB6-16D2-04B4-88EBA284BF58}"/>
              </a:ext>
            </a:extLst>
          </p:cNvPr>
          <p:cNvSpPr>
            <a:spLocks noGrp="1"/>
          </p:cNvSpPr>
          <p:nvPr>
            <p:ph type="body" idx="1"/>
          </p:nvPr>
        </p:nvSpPr>
        <p:spPr>
          <a:ln/>
        </p:spPr>
        <p:txBody>
          <a:bodyPr/>
          <a:lstStyle/>
          <a:p>
            <a:pPr marL="57150">
              <a:defRPr/>
            </a:pPr>
            <a:r>
              <a:rPr lang="en-US" altLang="en-US"/>
              <a:t>Governance is defined as “what Boards must do to advance strategy</a:t>
            </a:r>
            <a:endParaRPr lang="en-US"/>
          </a:p>
          <a:p>
            <a:pPr>
              <a:defRPr/>
            </a:pPr>
            <a:endParaRPr lang="en-US" altLang="en-US">
              <a:latin typeface="Arial" panose="020B0604020202020204" pitchFamily="34" charset="0"/>
            </a:endParaRPr>
          </a:p>
          <a:p>
            <a:pPr>
              <a:defRPr/>
            </a:pPr>
            <a:endParaRPr lang="en-US"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4EA10857-6CC6-89B0-605B-6CB8E908F7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D93A46A-C8FB-4479-ABCA-8D0679BE4993}" type="slidenum">
              <a:rPr lang="en-US" altLang="en-US"/>
              <a:pPr/>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of the members (Starts with Karen, Beth Mooney, Tracey, Liz, Nanci, Mary Ann)</a:t>
            </a:r>
          </a:p>
        </p:txBody>
      </p:sp>
      <p:sp>
        <p:nvSpPr>
          <p:cNvPr id="4" name="Slide Number Placeholder 3"/>
          <p:cNvSpPr>
            <a:spLocks noGrp="1"/>
          </p:cNvSpPr>
          <p:nvPr>
            <p:ph type="sldNum" sz="quarter" idx="5"/>
          </p:nvPr>
        </p:nvSpPr>
        <p:spPr/>
        <p:txBody>
          <a:bodyPr/>
          <a:lstStyle/>
          <a:p>
            <a:fld id="{011C9570-4C5B-4FA6-85C4-18859C37945A}" type="slidenum">
              <a:rPr lang="en-US" smtClean="0"/>
              <a:t>4</a:t>
            </a:fld>
            <a:endParaRPr lang="en-US"/>
          </a:p>
        </p:txBody>
      </p:sp>
    </p:spTree>
    <p:extLst>
      <p:ext uri="{BB962C8B-B14F-4D97-AF65-F5344CB8AC3E}">
        <p14:creationId xmlns:p14="http://schemas.microsoft.com/office/powerpoint/2010/main" val="175662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AC2B1A-2287-AE72-FC8A-CC325D42AC2E}"/>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DA36C113-9278-D36B-5D8F-3E348D5997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rPr>
              <a:t>If you’ve ever witnessed a House of Delegates, you would see Parliamentary procedures in earnest. I would categorize our practice as flexible. We do follow a motion procedure that needs to be seconded, discussion and deliberation to follow, and final vote to be taken. However, you do not need to be “recognized” by the chair before being able to speak. We call this “flexible” parliamentary procedure.</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In regard to deliberation, productive conflict is a necessary component of effective small group decision making. “Boards that agree on everything are doing it wrong.” </a:t>
            </a:r>
          </a:p>
          <a:p>
            <a:pPr>
              <a:spcBef>
                <a:spcPct val="0"/>
              </a:spcBef>
            </a:pPr>
            <a:r>
              <a:rPr lang="en-US" altLang="en-US">
                <a:latin typeface="Arial" panose="020B0604020202020204" pitchFamily="34" charset="0"/>
              </a:rPr>
              <a:t>As Board chair, I take the responsibility of entertaining all opinions on issues and then in a collaborative manner, facilitate reaching mutual understanding before leaving the room. Destructive conflict surfaces when issues are left unresolved, or not recognized. </a:t>
            </a:r>
          </a:p>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648314A0-A450-896A-7C53-5F27F42EFA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4A524E7-1C60-4690-AE8C-287B8BF3AF80}" type="slidenum">
              <a:rPr lang="en-US" altLang="en-US"/>
              <a:pPr/>
              <a:t>25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F115885E-26E9-D39F-FABD-297107FF22E3}"/>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550ADDC7-63E4-DD33-8A2D-DFC4A9AD60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As we begin our 2020 Strategic Planning process this is important to remember. to be an effective board, its so important to consider all information. </a:t>
            </a:r>
          </a:p>
          <a:p>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88523AF6-75C5-331A-22D6-AE1C0A7AE5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09D0ED3-6282-4AED-97AD-2A2E4B68A159}" type="slidenum">
              <a:rPr lang="en-US" altLang="en-US"/>
              <a:pPr/>
              <a:t>26</a:t>
            </a:fld>
            <a:endParaRPr lang="en-US" altLang="en-US"/>
          </a:p>
        </p:txBody>
      </p:sp>
    </p:spTree>
    <p:extLst>
      <p:ext uri="{BB962C8B-B14F-4D97-AF65-F5344CB8AC3E}">
        <p14:creationId xmlns:p14="http://schemas.microsoft.com/office/powerpoint/2010/main" val="3719301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952DDEF8-DDFC-C690-7006-00A5B9E1909A}"/>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D1B27C29-E1AC-EB0F-F538-127E5EFF44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42E80D84-9113-226A-66EB-616BED3ADA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F1322DB-7A75-4E05-97AD-67EF1FCF64D8}" type="slidenum">
              <a:rPr lang="en-US" altLang="en-US"/>
              <a:pPr/>
              <a:t>27</a:t>
            </a:fld>
            <a:endParaRPr lang="en-US" altLang="en-US"/>
          </a:p>
        </p:txBody>
      </p:sp>
    </p:spTree>
    <p:extLst>
      <p:ext uri="{BB962C8B-B14F-4D97-AF65-F5344CB8AC3E}">
        <p14:creationId xmlns:p14="http://schemas.microsoft.com/office/powerpoint/2010/main" val="1060619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EE7FDFD-8C26-F1C1-CC4D-11BC1A540082}"/>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CF39B30A-AB0D-B970-7640-19A95F2930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6A70BCC9-2CF8-BF57-F47E-78E9ECED83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9690C15-781D-44E0-9FEA-94B27F185122}" type="slidenum">
              <a:rPr lang="en-US" altLang="en-US"/>
              <a:pPr/>
              <a:t>28</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33C41D9-A148-C9EA-F24A-26663E5796EA}"/>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714C9F5B-4085-2B52-780B-7A5A87C576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The Board uses the ARN online member community as a hub of information so Board members have regular access to numerous documents – the Strategic Plan, key policies, Bylaws and tax documents, meeting agendas materials and minutes, orientation documents, and development articles for Board members.  </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You have already received access to the community.</a:t>
            </a:r>
          </a:p>
        </p:txBody>
      </p:sp>
      <p:sp>
        <p:nvSpPr>
          <p:cNvPr id="38916" name="Slide Number Placeholder 3">
            <a:extLst>
              <a:ext uri="{FF2B5EF4-FFF2-40B4-BE49-F238E27FC236}">
                <a16:creationId xmlns:a16="http://schemas.microsoft.com/office/drawing/2014/main" id="{FAB81C74-1A2B-1D5E-19F7-AD33253300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4921A73-A90E-444B-AC0A-68132DEB212A}" type="slidenum">
              <a:rPr lang="en-US" altLang="en-US"/>
              <a:pPr/>
              <a:t>29</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5507B91-7CED-437C-80B8-D3F5D4065321}"/>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AFCE62A1-43F8-1900-5B79-A16C7FCB59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5A0FE3DA-3723-ACD3-83F5-C9991972DB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9EDC4F9-B55B-44F4-B0B5-E5F17D5CE3E5}" type="slidenum">
              <a:rPr lang="en-US" altLang="en-US"/>
              <a:pPr/>
              <a:t>30</a:t>
            </a:fld>
            <a:endParaRPr lang="en-US" altLang="en-US"/>
          </a:p>
        </p:txBody>
      </p:sp>
    </p:spTree>
    <p:extLst>
      <p:ext uri="{BB962C8B-B14F-4D97-AF65-F5344CB8AC3E}">
        <p14:creationId xmlns:p14="http://schemas.microsoft.com/office/powerpoint/2010/main" val="3111820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31</a:t>
            </a:fld>
            <a:endParaRPr lang="en-US"/>
          </a:p>
        </p:txBody>
      </p:sp>
    </p:spTree>
    <p:extLst>
      <p:ext uri="{BB962C8B-B14F-4D97-AF65-F5344CB8AC3E}">
        <p14:creationId xmlns:p14="http://schemas.microsoft.com/office/powerpoint/2010/main" val="4099963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EDD2CC2F-7723-75E0-5AD0-3FEFBEBB39DE}"/>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2612F694-50C8-80F8-DB69-FEC7E97BC3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EB125471-BD54-403F-4704-5E86BE0FC7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B6D40C6-9670-4BA5-88F1-1F6318A99A60}" type="slidenum">
              <a:rPr lang="en-US" altLang="en-US"/>
              <a:pPr/>
              <a:t>32</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AC2B1A-2287-AE72-FC8A-CC325D42AC2E}"/>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DA36C113-9278-D36B-5D8F-3E348D5997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rPr>
              <a:t>Chat only</a:t>
            </a: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If you’ve ever witnessed a House of Delegates, you would see Parliamentary procedures in earnest. I would categorize our practice as flexible. We do follow a motion procedure that needs to be seconded, discussion and deliberation to follow, and final vote to be taken. However, you do not need to be “recognized” by the chair before being able to speak. We call this “flexible” parliamentary procedure.</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In regard to deliberation, productive conflict is a necessary component of effective small group decision making. “Boards that agree on everything are doing it wrong.” </a:t>
            </a:r>
          </a:p>
          <a:p>
            <a:pPr>
              <a:spcBef>
                <a:spcPct val="0"/>
              </a:spcBef>
            </a:pPr>
            <a:r>
              <a:rPr lang="en-US" altLang="en-US">
                <a:latin typeface="Arial" panose="020B0604020202020204" pitchFamily="34" charset="0"/>
              </a:rPr>
              <a:t>As Board chair, I take the responsibility of entertaining all opinions on issues and then in a collaborative manner, facilitate reaching mutual understanding before leaving the room. Destructive conflict surfaces when issues are left unresolved, or not recognized. </a:t>
            </a:r>
          </a:p>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648314A0-A450-896A-7C53-5F27F42EFA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4A524E7-1C60-4690-AE8C-287B8BF3AF80}" type="slidenum">
              <a:rPr lang="en-US" altLang="en-US"/>
              <a:pPr/>
              <a:t>33</a:t>
            </a:fld>
            <a:endParaRPr lang="en-US" altLang="en-US"/>
          </a:p>
        </p:txBody>
      </p:sp>
    </p:spTree>
    <p:extLst>
      <p:ext uri="{BB962C8B-B14F-4D97-AF65-F5344CB8AC3E}">
        <p14:creationId xmlns:p14="http://schemas.microsoft.com/office/powerpoint/2010/main" val="1944158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36</a:t>
            </a:fld>
            <a:endParaRPr lang="en-US"/>
          </a:p>
        </p:txBody>
      </p:sp>
    </p:spTree>
    <p:extLst>
      <p:ext uri="{BB962C8B-B14F-4D97-AF65-F5344CB8AC3E}">
        <p14:creationId xmlns:p14="http://schemas.microsoft.com/office/powerpoint/2010/main" val="409996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5</a:t>
            </a:fld>
            <a:endParaRPr lang="en-US"/>
          </a:p>
        </p:txBody>
      </p:sp>
    </p:spTree>
    <p:extLst>
      <p:ext uri="{BB962C8B-B14F-4D97-AF65-F5344CB8AC3E}">
        <p14:creationId xmlns:p14="http://schemas.microsoft.com/office/powerpoint/2010/main" val="3444938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CA2DCBD-9EE9-4C87-9A97-CC27818CE60F}"/>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6E991D50-06F3-4977-B046-CF0FE83ED5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Maintain financial accountability of organization, act as trustee of assets and exercise due diligence.  Well managed financial policies are sound.</a:t>
            </a:r>
          </a:p>
          <a:p>
            <a:endParaRPr lang="en-US" altLang="en-US"/>
          </a:p>
          <a:p>
            <a:r>
              <a:rPr lang="en-US" altLang="en-US"/>
              <a:t>All chapters have EIN that should be established when they are formed.  Chapters are exempt as 501c6 organizations under and ARN group exemption</a:t>
            </a:r>
          </a:p>
        </p:txBody>
      </p:sp>
      <p:sp>
        <p:nvSpPr>
          <p:cNvPr id="21508" name="Slide Number Placeholder 3">
            <a:extLst>
              <a:ext uri="{FF2B5EF4-FFF2-40B4-BE49-F238E27FC236}">
                <a16:creationId xmlns:a16="http://schemas.microsoft.com/office/drawing/2014/main" id="{752F5B18-2E16-4748-922F-D5B92FC957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38E31C-54AB-4E19-85D2-1FB8662E1E3A}" type="slidenum">
              <a:rPr lang="en-US" altLang="en-US" sz="1300">
                <a:latin typeface="Verdana" panose="020B0604030504040204" pitchFamily="34" charset="0"/>
              </a:rPr>
              <a:pPr>
                <a:spcBef>
                  <a:spcPct val="0"/>
                </a:spcBef>
              </a:pPr>
              <a:t>37</a:t>
            </a:fld>
            <a:endParaRPr lang="en-US" altLang="en-US" sz="1300">
              <a:latin typeface="Verdana" panose="020B060403050404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budget is your plan for the year – how much money do we have and what are we going to spend it on</a:t>
            </a:r>
          </a:p>
          <a:p>
            <a:r>
              <a:rPr lang="en-US"/>
              <a:t>Plans can change as needed throughout the year – be realistic and flexible</a:t>
            </a:r>
          </a:p>
          <a:p>
            <a:r>
              <a:rPr lang="en-US"/>
              <a:t>Simple excel document with income and expenses –  we can share the example if they want </a:t>
            </a:r>
          </a:p>
          <a:p>
            <a:r>
              <a:rPr lang="en-US"/>
              <a:t>Should include year before actuals – use as reasonableness check – understand large variances from prior year</a:t>
            </a:r>
          </a:p>
          <a:p>
            <a:r>
              <a:rPr lang="en-US"/>
              <a:t>Board should approve budget each year – the budget is an important control</a:t>
            </a:r>
          </a:p>
          <a:p>
            <a:endParaRPr lang="en-US"/>
          </a:p>
        </p:txBody>
      </p:sp>
      <p:sp>
        <p:nvSpPr>
          <p:cNvPr id="4" name="Slide Number Placeholder 3"/>
          <p:cNvSpPr>
            <a:spLocks noGrp="1"/>
          </p:cNvSpPr>
          <p:nvPr>
            <p:ph type="sldNum" sz="quarter" idx="5"/>
          </p:nvPr>
        </p:nvSpPr>
        <p:spPr/>
        <p:txBody>
          <a:bodyPr/>
          <a:lstStyle/>
          <a:p>
            <a:fld id="{D4D5F73B-4FAE-4EB6-9490-600CC10F3516}" type="slidenum">
              <a:rPr lang="en-US" smtClean="0"/>
              <a:t>38</a:t>
            </a:fld>
            <a:endParaRPr lang="en-US"/>
          </a:p>
        </p:txBody>
      </p:sp>
    </p:spTree>
    <p:extLst>
      <p:ext uri="{BB962C8B-B14F-4D97-AF65-F5344CB8AC3E}">
        <p14:creationId xmlns:p14="http://schemas.microsoft.com/office/powerpoint/2010/main" val="2274510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Board should know where income comes from and how that income is being spent</a:t>
            </a:r>
          </a:p>
          <a:p>
            <a:r>
              <a:rPr lang="en-US"/>
              <a:t>Simple pie charts for current year – compare against budget </a:t>
            </a:r>
          </a:p>
          <a:p>
            <a:r>
              <a:rPr lang="en-US"/>
              <a:t>Bar chart for comparison</a:t>
            </a:r>
          </a:p>
          <a:p>
            <a:r>
              <a:rPr lang="en-US"/>
              <a:t>Could also include net assets – how much money you have in the bank account </a:t>
            </a:r>
          </a:p>
          <a:p>
            <a:r>
              <a:rPr lang="en-US"/>
              <a:t>Most important is just how you are doing and report that back to members </a:t>
            </a:r>
          </a:p>
          <a:p>
            <a:r>
              <a:rPr lang="en-US"/>
              <a:t>ARN’s board members like the visuals – can share examples </a:t>
            </a:r>
          </a:p>
          <a:p>
            <a:endParaRPr lang="en-US"/>
          </a:p>
          <a:p>
            <a:r>
              <a:rPr lang="en-US"/>
              <a:t>Can also use format of annual compliance reports we will review later.</a:t>
            </a:r>
          </a:p>
          <a:p>
            <a:endParaRPr lang="en-US"/>
          </a:p>
        </p:txBody>
      </p:sp>
      <p:sp>
        <p:nvSpPr>
          <p:cNvPr id="4" name="Slide Number Placeholder 3"/>
          <p:cNvSpPr>
            <a:spLocks noGrp="1"/>
          </p:cNvSpPr>
          <p:nvPr>
            <p:ph type="sldNum" sz="quarter" idx="5"/>
          </p:nvPr>
        </p:nvSpPr>
        <p:spPr/>
        <p:txBody>
          <a:bodyPr/>
          <a:lstStyle/>
          <a:p>
            <a:fld id="{D4D5F73B-4FAE-4EB6-9490-600CC10F3516}" type="slidenum">
              <a:rPr lang="en-US" smtClean="0"/>
              <a:t>40</a:t>
            </a:fld>
            <a:endParaRPr lang="en-US"/>
          </a:p>
        </p:txBody>
      </p:sp>
    </p:spTree>
    <p:extLst>
      <p:ext uri="{BB962C8B-B14F-4D97-AF65-F5344CB8AC3E}">
        <p14:creationId xmlns:p14="http://schemas.microsoft.com/office/powerpoint/2010/main" val="1357437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Treasurer of a chapter, you have a fiduciary responsibility to act in the best interest of the chapter </a:t>
            </a:r>
          </a:p>
          <a:p>
            <a:r>
              <a:rPr lang="en-US"/>
              <a:t>In addition to tracking and managing the expenses you along with the other board members should make sure chapter money is spent in alignment with your mission which should be outlined in your bylaws </a:t>
            </a:r>
          </a:p>
          <a:p>
            <a:r>
              <a:rPr lang="en-US"/>
              <a:t>For example make sure your funds are spent on the items approved in your budget &amp; communicated with other board members and members of the chapter </a:t>
            </a:r>
          </a:p>
          <a:p>
            <a:endParaRPr lang="en-US"/>
          </a:p>
        </p:txBody>
      </p:sp>
      <p:sp>
        <p:nvSpPr>
          <p:cNvPr id="4" name="Slide Number Placeholder 3"/>
          <p:cNvSpPr>
            <a:spLocks noGrp="1"/>
          </p:cNvSpPr>
          <p:nvPr>
            <p:ph type="sldNum" sz="quarter" idx="5"/>
          </p:nvPr>
        </p:nvSpPr>
        <p:spPr/>
        <p:txBody>
          <a:bodyPr/>
          <a:lstStyle/>
          <a:p>
            <a:fld id="{D4D5F73B-4FAE-4EB6-9490-600CC10F3516}" type="slidenum">
              <a:rPr lang="en-US" smtClean="0"/>
              <a:t>41</a:t>
            </a:fld>
            <a:endParaRPr lang="en-US"/>
          </a:p>
        </p:txBody>
      </p:sp>
    </p:spTree>
    <p:extLst>
      <p:ext uri="{BB962C8B-B14F-4D97-AF65-F5344CB8AC3E}">
        <p14:creationId xmlns:p14="http://schemas.microsoft.com/office/powerpoint/2010/main" val="3646106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69702A3-E0A5-434E-A5B7-5CA76F2D0C05}"/>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3BE6165F-BD2D-4219-BECF-1693E49927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ARN requires certain compliance reporting to help the chapters comply with IRS regulations</a:t>
            </a:r>
          </a:p>
        </p:txBody>
      </p:sp>
      <p:sp>
        <p:nvSpPr>
          <p:cNvPr id="23556" name="Slide Number Placeholder 3">
            <a:extLst>
              <a:ext uri="{FF2B5EF4-FFF2-40B4-BE49-F238E27FC236}">
                <a16:creationId xmlns:a16="http://schemas.microsoft.com/office/drawing/2014/main" id="{3E1D67BF-5AC3-4B4C-B57C-E5F1DE0941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48D348-3F0B-4305-A2C8-BA9F067AD6E8}" type="slidenum">
              <a:rPr lang="en-US" altLang="en-US" sz="1300">
                <a:latin typeface="Verdana" panose="020B0604030504040204" pitchFamily="34" charset="0"/>
              </a:rPr>
              <a:pPr>
                <a:spcBef>
                  <a:spcPct val="0"/>
                </a:spcBef>
              </a:pPr>
              <a:t>42</a:t>
            </a:fld>
            <a:endParaRPr lang="en-US" altLang="en-US" sz="1300">
              <a:latin typeface="Verdana" panose="020B060403050404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 to get W-9s from vendors you pay for services, awards ,etc.  This is an IRS requirement for all vendors but very important for those we pay for services due to 1099 reporting</a:t>
            </a:r>
          </a:p>
        </p:txBody>
      </p:sp>
      <p:sp>
        <p:nvSpPr>
          <p:cNvPr id="4" name="Slide Number Placeholder 3"/>
          <p:cNvSpPr>
            <a:spLocks noGrp="1"/>
          </p:cNvSpPr>
          <p:nvPr>
            <p:ph type="sldNum" sz="quarter" idx="5"/>
          </p:nvPr>
        </p:nvSpPr>
        <p:spPr/>
        <p:txBody>
          <a:bodyPr/>
          <a:lstStyle/>
          <a:p>
            <a:fld id="{011C9570-4C5B-4FA6-85C4-18859C37945A}" type="slidenum">
              <a:rPr lang="en-US" smtClean="0"/>
              <a:t>43</a:t>
            </a:fld>
            <a:endParaRPr lang="en-US"/>
          </a:p>
        </p:txBody>
      </p:sp>
    </p:spTree>
    <p:extLst>
      <p:ext uri="{BB962C8B-B14F-4D97-AF65-F5344CB8AC3E}">
        <p14:creationId xmlns:p14="http://schemas.microsoft.com/office/powerpoint/2010/main" val="1852994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9FDEC19-A1A4-43BB-8ECE-BA11DE177FA1}"/>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6AB17CC6-3FE6-444B-9DFE-D019CF676B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Need to report to the individual and the IRS.  ARN will do this for you but you have to provide info</a:t>
            </a:r>
          </a:p>
        </p:txBody>
      </p:sp>
      <p:sp>
        <p:nvSpPr>
          <p:cNvPr id="27652" name="Slide Number Placeholder 3">
            <a:extLst>
              <a:ext uri="{FF2B5EF4-FFF2-40B4-BE49-F238E27FC236}">
                <a16:creationId xmlns:a16="http://schemas.microsoft.com/office/drawing/2014/main" id="{4BE616AA-F0BC-4928-B8A7-C9A6F11D32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10A666-5E20-4C4D-8821-35C10C4DB67A}" type="slidenum">
              <a:rPr lang="en-US" altLang="en-US" sz="1300">
                <a:latin typeface="Verdana" panose="020B0604030504040204" pitchFamily="34" charset="0"/>
              </a:rPr>
              <a:pPr>
                <a:spcBef>
                  <a:spcPct val="0"/>
                </a:spcBef>
              </a:pPr>
              <a:t>44</a:t>
            </a:fld>
            <a:endParaRPr lang="en-US" altLang="en-US" sz="1300">
              <a:latin typeface="Verdana" panose="020B060403050404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94AC2B8-5036-4966-98E9-14DD5BD517B7}"/>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51BC48FA-9756-47E5-8656-55F9B98FA5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1099- MISC or 1099-NEC</a:t>
            </a:r>
          </a:p>
        </p:txBody>
      </p:sp>
      <p:sp>
        <p:nvSpPr>
          <p:cNvPr id="29700" name="Slide Number Placeholder 3">
            <a:extLst>
              <a:ext uri="{FF2B5EF4-FFF2-40B4-BE49-F238E27FC236}">
                <a16:creationId xmlns:a16="http://schemas.microsoft.com/office/drawing/2014/main" id="{61ABAE97-3D01-4DC2-91E4-02FCEA6678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5712E2-C3F3-4D15-BBF1-77F6B20D018D}" type="slidenum">
              <a:rPr lang="en-US" altLang="en-US" sz="1300">
                <a:latin typeface="Verdana" panose="020B0604030504040204" pitchFamily="34" charset="0"/>
              </a:rPr>
              <a:pPr>
                <a:spcBef>
                  <a:spcPct val="0"/>
                </a:spcBef>
              </a:pPr>
              <a:t>45</a:t>
            </a:fld>
            <a:endParaRPr lang="en-US" altLang="en-US" sz="1300">
              <a:latin typeface="Verdana" panose="020B060403050404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8E14E80-424B-4E91-8577-B0BCF442CCBC}"/>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3DDAE4EF-91C6-4469-9C8B-14445432A2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A8348D62-1869-49E7-ABC5-20BD8118B9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4886DD-2527-43E7-A524-525953768175}" type="slidenum">
              <a:rPr lang="en-US" altLang="en-US" sz="1300">
                <a:latin typeface="Verdana" panose="020B0604030504040204" pitchFamily="34" charset="0"/>
              </a:rPr>
              <a:pPr>
                <a:spcBef>
                  <a:spcPct val="0"/>
                </a:spcBef>
              </a:pPr>
              <a:t>46</a:t>
            </a:fld>
            <a:endParaRPr lang="en-US" altLang="en-US" sz="1300">
              <a:latin typeface="Verdana" panose="020B060403050404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AEF0CE2-CC5D-4F69-B710-2B09FCC153BB}"/>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F2D5197A-3753-460D-9E52-9A2EF5A656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Have not used these the last few years because information was inaccurate.  Tried accumulating information from the bank statements but difficult.  Input on going back to this? Simplify?</a:t>
            </a:r>
          </a:p>
        </p:txBody>
      </p:sp>
      <p:sp>
        <p:nvSpPr>
          <p:cNvPr id="33796" name="Slide Number Placeholder 3">
            <a:extLst>
              <a:ext uri="{FF2B5EF4-FFF2-40B4-BE49-F238E27FC236}">
                <a16:creationId xmlns:a16="http://schemas.microsoft.com/office/drawing/2014/main" id="{EB64814B-D6AE-4559-A13E-753E063599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3BFA60-A733-4E3B-B66B-DD9EC652293B}" type="slidenum">
              <a:rPr lang="en-US" altLang="en-US" sz="1300">
                <a:latin typeface="Verdana" panose="020B0604030504040204" pitchFamily="34" charset="0"/>
              </a:rPr>
              <a:pPr>
                <a:spcBef>
                  <a:spcPct val="0"/>
                </a:spcBef>
              </a:pPr>
              <a:t>47</a:t>
            </a:fld>
            <a:endParaRPr lang="en-US" altLang="en-US" sz="1300">
              <a:latin typeface="Verdan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6</a:t>
            </a:fld>
            <a:endParaRPr lang="en-US"/>
          </a:p>
        </p:txBody>
      </p:sp>
    </p:spTree>
    <p:extLst>
      <p:ext uri="{BB962C8B-B14F-4D97-AF65-F5344CB8AC3E}">
        <p14:creationId xmlns:p14="http://schemas.microsoft.com/office/powerpoint/2010/main" val="989254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1C56D70-0D32-4D24-91E5-B49899A011D2}"/>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927F21F0-B520-4DE2-843F-09BE774099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Assets – everything owned– mostly bank accounts</a:t>
            </a:r>
          </a:p>
          <a:p>
            <a:endParaRPr lang="en-US" altLang="en-US"/>
          </a:p>
          <a:p>
            <a:r>
              <a:rPr lang="en-US" altLang="en-US"/>
              <a:t>All accounts should be in name of chapter not individual – should have transparency on payments – dual signatures, review of reconciliations, check registers, etc.</a:t>
            </a:r>
          </a:p>
        </p:txBody>
      </p:sp>
      <p:sp>
        <p:nvSpPr>
          <p:cNvPr id="35844" name="Slide Number Placeholder 3">
            <a:extLst>
              <a:ext uri="{FF2B5EF4-FFF2-40B4-BE49-F238E27FC236}">
                <a16:creationId xmlns:a16="http://schemas.microsoft.com/office/drawing/2014/main" id="{01571AC1-B3E8-4F63-ADB8-FEB245315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98CDFD-0569-43A3-9B70-86B853ECF00B}" type="slidenum">
              <a:rPr lang="en-US" altLang="en-US" sz="1300">
                <a:latin typeface="Verdana" panose="020B0604030504040204" pitchFamily="34" charset="0"/>
              </a:rPr>
              <a:pPr>
                <a:spcBef>
                  <a:spcPct val="0"/>
                </a:spcBef>
              </a:pPr>
              <a:t>48</a:t>
            </a:fld>
            <a:endParaRPr lang="en-US" altLang="en-US" sz="1300">
              <a:latin typeface="Verdana" panose="020B060403050404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26FF28E-93FB-48DC-A1C0-23A540C98373}"/>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07DF9403-CE2F-4F8F-BCF2-89854816A5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Liabilities – what you owe</a:t>
            </a:r>
          </a:p>
          <a:p>
            <a:endParaRPr lang="en-US" altLang="en-US"/>
          </a:p>
          <a:p>
            <a:r>
              <a:rPr lang="en-US" altLang="en-US"/>
              <a:t>Equity is the earnings since beginning of time – increases annually with profit/decrease with loss</a:t>
            </a:r>
          </a:p>
        </p:txBody>
      </p:sp>
      <p:sp>
        <p:nvSpPr>
          <p:cNvPr id="37892" name="Slide Number Placeholder 3">
            <a:extLst>
              <a:ext uri="{FF2B5EF4-FFF2-40B4-BE49-F238E27FC236}">
                <a16:creationId xmlns:a16="http://schemas.microsoft.com/office/drawing/2014/main" id="{0FDDE9C0-677C-4DB8-AE04-BDCA92DD51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B071E6-FB29-4E2E-A659-E1F179E8CC58}" type="slidenum">
              <a:rPr lang="en-US" altLang="en-US" sz="1300">
                <a:latin typeface="Verdana" panose="020B0604030504040204" pitchFamily="34" charset="0"/>
              </a:rPr>
              <a:pPr>
                <a:spcBef>
                  <a:spcPct val="0"/>
                </a:spcBef>
              </a:pPr>
              <a:t>49</a:t>
            </a:fld>
            <a:endParaRPr lang="en-US" altLang="en-US" sz="1300">
              <a:latin typeface="Verdana" panose="020B060403050404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77A627B-CFA0-4910-8425-E5020101B753}"/>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CE8DE758-8AE9-48CE-9B6F-771D5242D6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8FE0BDE8-5FE6-433E-9415-0336BE9C24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6113B4-7711-4CC3-B54E-76219799BA0E}" type="slidenum">
              <a:rPr lang="en-US" altLang="en-US" sz="1300">
                <a:latin typeface="Verdana" panose="020B0604030504040204" pitchFamily="34" charset="0"/>
              </a:rPr>
              <a:pPr>
                <a:spcBef>
                  <a:spcPct val="0"/>
                </a:spcBef>
              </a:pPr>
              <a:t>50</a:t>
            </a:fld>
            <a:endParaRPr lang="en-US" altLang="en-US" sz="1300">
              <a:latin typeface="Verdana" panose="020B060403050404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7341970-B35A-4A67-8411-91A0FE872BF3}"/>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7B3C3728-C886-4FF5-A6EC-C64EDA43F2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Detail of revenue earned  - </a:t>
            </a:r>
          </a:p>
        </p:txBody>
      </p:sp>
      <p:sp>
        <p:nvSpPr>
          <p:cNvPr id="41988" name="Slide Number Placeholder 3">
            <a:extLst>
              <a:ext uri="{FF2B5EF4-FFF2-40B4-BE49-F238E27FC236}">
                <a16:creationId xmlns:a16="http://schemas.microsoft.com/office/drawing/2014/main" id="{D91B2EBE-5AE2-4590-8FE6-333C0DF884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AC0ED3-5E5E-42AE-A212-D8189D236F10}" type="slidenum">
              <a:rPr lang="en-US" altLang="en-US" sz="1300">
                <a:latin typeface="Verdana" panose="020B0604030504040204" pitchFamily="34" charset="0"/>
              </a:rPr>
              <a:pPr>
                <a:spcBef>
                  <a:spcPct val="0"/>
                </a:spcBef>
              </a:pPr>
              <a:t>51</a:t>
            </a:fld>
            <a:endParaRPr lang="en-US" altLang="en-US" sz="1300">
              <a:latin typeface="Verdana" panose="020B060403050404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E18402F-8327-401D-ABC4-980119E2CF3D}"/>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D03C5364-88DA-4617-AC2E-DF54E087DD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96AD4EC0-7C30-4CE2-947A-6ED3F527E8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633378-F0CC-4FD6-9A26-C84EBEE425A8}" type="slidenum">
              <a:rPr lang="en-US" altLang="en-US" sz="1300">
                <a:latin typeface="Verdana" panose="020B0604030504040204" pitchFamily="34" charset="0"/>
              </a:rPr>
              <a:pPr>
                <a:spcBef>
                  <a:spcPct val="0"/>
                </a:spcBef>
              </a:pPr>
              <a:t>52</a:t>
            </a:fld>
            <a:endParaRPr lang="en-US" altLang="en-US" sz="1300">
              <a:latin typeface="Verdana" panose="020B060403050404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C7E0D3A-D440-4207-A18C-BB73F19C8008}"/>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7B705A75-94D5-4F78-B283-EFEAC020A2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past few years have asked for bank statements – still don’t have all.  Extension has been filed but still need information</a:t>
            </a:r>
          </a:p>
          <a:p>
            <a:endParaRPr lang="en-US" altLang="en-US"/>
          </a:p>
          <a:p>
            <a:r>
              <a:rPr lang="en-US" altLang="en-US"/>
              <a:t>In future go back to templates?  Financial reporting is important – need to report internally and to national</a:t>
            </a:r>
          </a:p>
        </p:txBody>
      </p:sp>
      <p:sp>
        <p:nvSpPr>
          <p:cNvPr id="54276" name="Slide Number Placeholder 3">
            <a:extLst>
              <a:ext uri="{FF2B5EF4-FFF2-40B4-BE49-F238E27FC236}">
                <a16:creationId xmlns:a16="http://schemas.microsoft.com/office/drawing/2014/main" id="{C2320475-4FF6-48F3-84A6-56D7289C13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1FFB23-6FF7-4F94-8352-72554B879E65}" type="slidenum">
              <a:rPr lang="en-US" altLang="en-US" sz="1300">
                <a:latin typeface="Verdana" panose="020B0604030504040204" pitchFamily="34" charset="0"/>
              </a:rPr>
              <a:pPr>
                <a:spcBef>
                  <a:spcPct val="0"/>
                </a:spcBef>
              </a:pPr>
              <a:t>53</a:t>
            </a:fld>
            <a:endParaRPr lang="en-US" altLang="en-US" sz="1300">
              <a:latin typeface="Verdana" panose="020B060403050404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Exempt under group exemption</a:t>
            </a:r>
          </a:p>
        </p:txBody>
      </p:sp>
      <p:sp>
        <p:nvSpPr>
          <p:cNvPr id="4" name="Slide Number Placeholder 3"/>
          <p:cNvSpPr>
            <a:spLocks noGrp="1"/>
          </p:cNvSpPr>
          <p:nvPr>
            <p:ph type="sldNum" sz="quarter" idx="5"/>
          </p:nvPr>
        </p:nvSpPr>
        <p:spPr/>
        <p:txBody>
          <a:bodyPr/>
          <a:lstStyle/>
          <a:p>
            <a:fld id="{011C9570-4C5B-4FA6-85C4-18859C37945A}" type="slidenum">
              <a:rPr lang="en-US" smtClean="0"/>
              <a:t>54</a:t>
            </a:fld>
            <a:endParaRPr lang="en-US"/>
          </a:p>
        </p:txBody>
      </p:sp>
    </p:spTree>
    <p:extLst>
      <p:ext uri="{BB962C8B-B14F-4D97-AF65-F5344CB8AC3E}">
        <p14:creationId xmlns:p14="http://schemas.microsoft.com/office/powerpoint/2010/main" val="2195249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key areas of financial management are:</a:t>
            </a:r>
          </a:p>
          <a:p>
            <a:r>
              <a:rPr lang="en-US"/>
              <a:t>Accountability – making sure the chapter funds are utilized in ways that support the chapter members and align with bylaws</a:t>
            </a:r>
          </a:p>
          <a:p>
            <a:r>
              <a:rPr lang="en-US"/>
              <a:t>Maintain your tax exempt status under ARN – this means making sure your complete your yearly compliance report with ARN National office so they can file your taxes</a:t>
            </a:r>
          </a:p>
          <a:p>
            <a:r>
              <a:rPr lang="en-US"/>
              <a:t>Creating a budget each year and tracking your spending, monthly records keeping to make sure you are financially sound and following your budget</a:t>
            </a:r>
          </a:p>
          <a:p>
            <a:r>
              <a:rPr lang="en-US"/>
              <a:t>Make sure you have some sort of controls in place, the bank account should be under the chapter name and have at least two signers the president and secretary treasurer who both have access to online banking, statements </a:t>
            </a:r>
            <a:r>
              <a:rPr lang="en-US" err="1"/>
              <a:t>etc</a:t>
            </a:r>
            <a:endParaRPr lang="en-US"/>
          </a:p>
          <a:p>
            <a:r>
              <a:rPr lang="en-US"/>
              <a:t>Report out to your members at least once a year, can be a simple email just letting them know how their dues were used and the financial state of the chapter</a:t>
            </a:r>
          </a:p>
          <a:p>
            <a:endParaRPr lang="en-US"/>
          </a:p>
        </p:txBody>
      </p:sp>
      <p:sp>
        <p:nvSpPr>
          <p:cNvPr id="4" name="Slide Number Placeholder 3"/>
          <p:cNvSpPr>
            <a:spLocks noGrp="1"/>
          </p:cNvSpPr>
          <p:nvPr>
            <p:ph type="sldNum" sz="quarter" idx="5"/>
          </p:nvPr>
        </p:nvSpPr>
        <p:spPr/>
        <p:txBody>
          <a:bodyPr/>
          <a:lstStyle/>
          <a:p>
            <a:fld id="{D4D5F73B-4FAE-4EB6-9490-600CC10F3516}" type="slidenum">
              <a:rPr lang="en-US" smtClean="0"/>
              <a:t>56</a:t>
            </a:fld>
            <a:endParaRPr lang="en-US"/>
          </a:p>
        </p:txBody>
      </p:sp>
    </p:spTree>
    <p:extLst>
      <p:ext uri="{BB962C8B-B14F-4D97-AF65-F5344CB8AC3E}">
        <p14:creationId xmlns:p14="http://schemas.microsoft.com/office/powerpoint/2010/main" val="2638163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0225373-6E2E-4192-A8FD-AD0C7CFC83B3}"/>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AF545D20-E85E-4066-B1B7-E010C8BD34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Responsibly purge data</a:t>
            </a:r>
          </a:p>
        </p:txBody>
      </p:sp>
      <p:sp>
        <p:nvSpPr>
          <p:cNvPr id="58372" name="Slide Number Placeholder 3">
            <a:extLst>
              <a:ext uri="{FF2B5EF4-FFF2-40B4-BE49-F238E27FC236}">
                <a16:creationId xmlns:a16="http://schemas.microsoft.com/office/drawing/2014/main" id="{E7CC7CAF-7877-41B6-9389-2A6FFE4358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71223A-CCF2-4AF1-888B-C8131FF769EA}" type="slidenum">
              <a:rPr lang="en-US" altLang="en-US" sz="1300">
                <a:latin typeface="Verdana" panose="020B0604030504040204" pitchFamily="34" charset="0"/>
              </a:rPr>
              <a:pPr>
                <a:spcBef>
                  <a:spcPct val="0"/>
                </a:spcBef>
              </a:pPr>
              <a:t>57</a:t>
            </a:fld>
            <a:endParaRPr lang="en-US" altLang="en-US" sz="1300">
              <a:latin typeface="Verdana" panose="020B060403050404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5507B91-7CED-437C-80B8-D3F5D4065321}"/>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AFCE62A1-43F8-1900-5B79-A16C7FCB59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5A0FE3DA-3723-ACD3-83F5-C9991972DB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9EDC4F9-B55B-44F4-B0B5-E5F17D5CE3E5}" type="slidenum">
              <a:rPr lang="en-US" altLang="en-US"/>
              <a:pPr/>
              <a:t>59</a:t>
            </a:fld>
            <a:endParaRPr lang="en-US" altLang="en-US"/>
          </a:p>
        </p:txBody>
      </p:sp>
    </p:spTree>
    <p:extLst>
      <p:ext uri="{BB962C8B-B14F-4D97-AF65-F5344CB8AC3E}">
        <p14:creationId xmlns:p14="http://schemas.microsoft.com/office/powerpoint/2010/main" val="349765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7</a:t>
            </a:fld>
            <a:endParaRPr lang="en-US"/>
          </a:p>
        </p:txBody>
      </p:sp>
    </p:spTree>
    <p:extLst>
      <p:ext uri="{BB962C8B-B14F-4D97-AF65-F5344CB8AC3E}">
        <p14:creationId xmlns:p14="http://schemas.microsoft.com/office/powerpoint/2010/main" val="179548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EE7FDFD-8C26-F1C1-CC4D-11BC1A540082}"/>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CF39B30A-AB0D-B970-7640-19A95F2930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6A70BCC9-2CF8-BF57-F47E-78E9ECED83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9690C15-781D-44E0-9FEA-94B27F185122}" type="slidenum">
              <a:rPr lang="en-US" altLang="en-US"/>
              <a:pPr/>
              <a:t>60</a:t>
            </a:fld>
            <a:endParaRPr lang="en-US" altLang="en-US"/>
          </a:p>
        </p:txBody>
      </p:sp>
    </p:spTree>
    <p:extLst>
      <p:ext uri="{BB962C8B-B14F-4D97-AF65-F5344CB8AC3E}">
        <p14:creationId xmlns:p14="http://schemas.microsoft.com/office/powerpoint/2010/main" val="14930887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2DB160C-54AC-4CFE-A1BA-2505D21566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15963" indent="-274638">
              <a:spcBef>
                <a:spcPct val="30000"/>
              </a:spcBef>
              <a:defRPr sz="1200">
                <a:solidFill>
                  <a:schemeClr val="tx1"/>
                </a:solidFill>
                <a:latin typeface="Times New Roman" panose="02020603050405020304" pitchFamily="18" charset="0"/>
              </a:defRPr>
            </a:lvl2pPr>
            <a:lvl3pPr marL="1103313" indent="-220663">
              <a:spcBef>
                <a:spcPct val="30000"/>
              </a:spcBef>
              <a:defRPr sz="1200">
                <a:solidFill>
                  <a:schemeClr val="tx1"/>
                </a:solidFill>
                <a:latin typeface="Times New Roman" panose="02020603050405020304" pitchFamily="18" charset="0"/>
              </a:defRPr>
            </a:lvl3pPr>
            <a:lvl4pPr marL="1544638" indent="-220663">
              <a:spcBef>
                <a:spcPct val="30000"/>
              </a:spcBef>
              <a:defRPr sz="1200">
                <a:solidFill>
                  <a:schemeClr val="tx1"/>
                </a:solidFill>
                <a:latin typeface="Times New Roman" panose="02020603050405020304" pitchFamily="18" charset="0"/>
              </a:defRPr>
            </a:lvl4pPr>
            <a:lvl5pPr marL="1985963" indent="-220663">
              <a:spcBef>
                <a:spcPct val="30000"/>
              </a:spcBef>
              <a:defRPr sz="1200">
                <a:solidFill>
                  <a:schemeClr val="tx1"/>
                </a:solidFill>
                <a:latin typeface="Times New Roman" panose="02020603050405020304" pitchFamily="18" charset="0"/>
              </a:defRPr>
            </a:lvl5pPr>
            <a:lvl6pPr marL="24431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003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3575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147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DABC9B-8CF7-453F-8599-D03F05671955}" type="slidenum">
              <a:rPr lang="en-US" altLang="en-US" sz="1300">
                <a:latin typeface="Verdana" panose="020B0604030504040204" pitchFamily="34" charset="0"/>
              </a:rPr>
              <a:pPr>
                <a:spcBef>
                  <a:spcPct val="0"/>
                </a:spcBef>
              </a:pPr>
              <a:t>61</a:t>
            </a:fld>
            <a:endParaRPr lang="en-US" altLang="en-US" sz="1300">
              <a:latin typeface="Verdana" panose="020B0604030504040204" pitchFamily="34" charset="0"/>
            </a:endParaRPr>
          </a:p>
        </p:txBody>
      </p:sp>
      <p:sp>
        <p:nvSpPr>
          <p:cNvPr id="60419" name="Rectangle 2">
            <a:extLst>
              <a:ext uri="{FF2B5EF4-FFF2-40B4-BE49-F238E27FC236}">
                <a16:creationId xmlns:a16="http://schemas.microsoft.com/office/drawing/2014/main" id="{329FF935-CA5C-42ED-BAFA-8636C9D7DC2B}"/>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5B586064-59D2-46DA-811B-BB395E3749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62</a:t>
            </a:fld>
            <a:endParaRPr lang="en-US"/>
          </a:p>
        </p:txBody>
      </p:sp>
    </p:spTree>
    <p:extLst>
      <p:ext uri="{BB962C8B-B14F-4D97-AF65-F5344CB8AC3E}">
        <p14:creationId xmlns:p14="http://schemas.microsoft.com/office/powerpoint/2010/main" val="8350305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63</a:t>
            </a:fld>
            <a:endParaRPr lang="en-US"/>
          </a:p>
        </p:txBody>
      </p:sp>
    </p:spTree>
    <p:extLst>
      <p:ext uri="{BB962C8B-B14F-4D97-AF65-F5344CB8AC3E}">
        <p14:creationId xmlns:p14="http://schemas.microsoft.com/office/powerpoint/2010/main" val="3953644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64</a:t>
            </a:fld>
            <a:endParaRPr lang="en-US"/>
          </a:p>
        </p:txBody>
      </p:sp>
    </p:spTree>
    <p:extLst>
      <p:ext uri="{BB962C8B-B14F-4D97-AF65-F5344CB8AC3E}">
        <p14:creationId xmlns:p14="http://schemas.microsoft.com/office/powerpoint/2010/main" val="3649393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65</a:t>
            </a:fld>
            <a:endParaRPr lang="en-US"/>
          </a:p>
        </p:txBody>
      </p:sp>
    </p:spTree>
    <p:extLst>
      <p:ext uri="{BB962C8B-B14F-4D97-AF65-F5344CB8AC3E}">
        <p14:creationId xmlns:p14="http://schemas.microsoft.com/office/powerpoint/2010/main" val="41709449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66</a:t>
            </a:fld>
            <a:endParaRPr lang="en-US"/>
          </a:p>
        </p:txBody>
      </p:sp>
    </p:spTree>
    <p:extLst>
      <p:ext uri="{BB962C8B-B14F-4D97-AF65-F5344CB8AC3E}">
        <p14:creationId xmlns:p14="http://schemas.microsoft.com/office/powerpoint/2010/main" val="25617471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67</a:t>
            </a:fld>
            <a:endParaRPr lang="en-US"/>
          </a:p>
        </p:txBody>
      </p:sp>
    </p:spTree>
    <p:extLst>
      <p:ext uri="{BB962C8B-B14F-4D97-AF65-F5344CB8AC3E}">
        <p14:creationId xmlns:p14="http://schemas.microsoft.com/office/powerpoint/2010/main" val="230115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8</a:t>
            </a:fld>
            <a:endParaRPr lang="en-US"/>
          </a:p>
        </p:txBody>
      </p:sp>
    </p:spTree>
    <p:extLst>
      <p:ext uri="{BB962C8B-B14F-4D97-AF65-F5344CB8AC3E}">
        <p14:creationId xmlns:p14="http://schemas.microsoft.com/office/powerpoint/2010/main" val="111361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9</a:t>
            </a:fld>
            <a:endParaRPr lang="en-US"/>
          </a:p>
        </p:txBody>
      </p:sp>
    </p:spTree>
    <p:extLst>
      <p:ext uri="{BB962C8B-B14F-4D97-AF65-F5344CB8AC3E}">
        <p14:creationId xmlns:p14="http://schemas.microsoft.com/office/powerpoint/2010/main" val="199025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1C9570-4C5B-4FA6-85C4-18859C37945A}" type="slidenum">
              <a:rPr lang="en-US" smtClean="0"/>
              <a:t>10</a:t>
            </a:fld>
            <a:endParaRPr lang="en-US"/>
          </a:p>
        </p:txBody>
      </p:sp>
    </p:spTree>
    <p:extLst>
      <p:ext uri="{BB962C8B-B14F-4D97-AF65-F5344CB8AC3E}">
        <p14:creationId xmlns:p14="http://schemas.microsoft.com/office/powerpoint/2010/main" val="207127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E3327B89-274B-CFDC-891D-F6E7D6B78D66}"/>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025003E6-58A8-7024-8DC3-E2BDB37D3B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6FC1E95B-AB89-8415-06B0-880A9D0EE8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9480F86-7068-41B0-9FF5-F8B18757EE07}" type="slidenum">
              <a:rPr lang="en-US" altLang="en-US"/>
              <a:pPr/>
              <a:t>14</a:t>
            </a:fld>
            <a:endParaRPr lang="en-US" altLang="en-US"/>
          </a:p>
        </p:txBody>
      </p:sp>
    </p:spTree>
    <p:extLst>
      <p:ext uri="{BB962C8B-B14F-4D97-AF65-F5344CB8AC3E}">
        <p14:creationId xmlns:p14="http://schemas.microsoft.com/office/powerpoint/2010/main" val="115621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2201"/>
            <a:ext cx="10363200" cy="1219199"/>
          </a:xfrm>
        </p:spPr>
        <p:txBody>
          <a:bodyPr>
            <a:noAutofit/>
          </a:bodyPr>
          <a:lstStyle>
            <a:lvl1pPr algn="r">
              <a:defRPr sz="4667">
                <a:latin typeface="Gotham Book" panose="02000604040000020004" pitchFamily="50" charset="0"/>
              </a:defRPr>
            </a:lvl1pPr>
          </a:lstStyle>
          <a:p>
            <a:r>
              <a:rPr lang="en-US"/>
              <a:t>Click to edit Master title style</a:t>
            </a:r>
          </a:p>
        </p:txBody>
      </p:sp>
      <p:sp>
        <p:nvSpPr>
          <p:cNvPr id="3" name="Subtitle 2"/>
          <p:cNvSpPr>
            <a:spLocks noGrp="1"/>
          </p:cNvSpPr>
          <p:nvPr>
            <p:ph type="subTitle" idx="1"/>
          </p:nvPr>
        </p:nvSpPr>
        <p:spPr>
          <a:xfrm>
            <a:off x="1828800" y="4851400"/>
            <a:ext cx="9448800" cy="1219201"/>
          </a:xfrm>
        </p:spPr>
        <p:txBody>
          <a:bodyPr>
            <a:normAutofit/>
          </a:bodyPr>
          <a:lstStyle>
            <a:lvl1pPr marL="0" indent="0" algn="r">
              <a:buNone/>
              <a:defRPr sz="2667">
                <a:solidFill>
                  <a:schemeClr val="tx1">
                    <a:tint val="75000"/>
                  </a:schemeClr>
                </a:solidFill>
                <a:latin typeface="Gotham Narrow Light"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1512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C510FC0-38E8-4651-B262-3C78DEF89E82}" type="datetimeFigureOut">
              <a:rPr lang="en-US" smtClean="0"/>
              <a:pPr/>
              <a:t>6/14/2022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264900-FE1E-41FD-AB12-1CB7DF9C1948}" type="slidenum">
              <a:rPr lang="en-US" smtClean="0"/>
              <a:pPr/>
              <a:t>‹#›</a:t>
            </a:fld>
            <a:endParaRPr lang="en-US"/>
          </a:p>
        </p:txBody>
      </p:sp>
    </p:spTree>
    <p:extLst>
      <p:ext uri="{BB962C8B-B14F-4D97-AF65-F5344CB8AC3E}">
        <p14:creationId xmlns:p14="http://schemas.microsoft.com/office/powerpoint/2010/main" val="342300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C510FC0-38E8-4651-B262-3C78DEF89E82}" type="datetimeFigureOut">
              <a:rPr lang="en-US" smtClean="0"/>
              <a:pPr/>
              <a:t>6/14/2022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264900-FE1E-41FD-AB12-1CB7DF9C1948}" type="slidenum">
              <a:rPr lang="en-US" smtClean="0"/>
              <a:pPr/>
              <a:t>‹#›</a:t>
            </a:fld>
            <a:endParaRPr lang="en-US"/>
          </a:p>
        </p:txBody>
      </p:sp>
    </p:spTree>
    <p:extLst>
      <p:ext uri="{BB962C8B-B14F-4D97-AF65-F5344CB8AC3E}">
        <p14:creationId xmlns:p14="http://schemas.microsoft.com/office/powerpoint/2010/main" val="4078011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510FC0-38E8-4651-B262-3C78DEF89E82}" type="datetimeFigureOut">
              <a:rPr lang="en-US" smtClean="0"/>
              <a:pPr/>
              <a:t>6/14/2022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0264900-FE1E-41FD-AB12-1CB7DF9C1948}" type="slidenum">
              <a:rPr lang="en-US" smtClean="0"/>
              <a:pPr/>
              <a:t>‹#›</a:t>
            </a:fld>
            <a:endParaRPr lang="en-US"/>
          </a:p>
        </p:txBody>
      </p:sp>
      <p:pic>
        <p:nvPicPr>
          <p:cNvPr id="6" name="Picture 5" descr="Graphical user interface, text&#10;&#10;Description automatically generated">
            <a:extLst>
              <a:ext uri="{FF2B5EF4-FFF2-40B4-BE49-F238E27FC236}">
                <a16:creationId xmlns:a16="http://schemas.microsoft.com/office/drawing/2014/main" id="{06D28DAA-DAEA-4D82-A03B-F6D91E883E13}"/>
              </a:ext>
            </a:extLst>
          </p:cNvPr>
          <p:cNvPicPr>
            <a:picLocks noChangeAspect="1"/>
          </p:cNvPicPr>
          <p:nvPr userDrawn="1"/>
        </p:nvPicPr>
        <p:blipFill>
          <a:blip r:embed="rId3" cstate="print">
            <a:alphaModFix amt="43000"/>
            <a:extLst>
              <a:ext uri="{28A0092B-C50C-407E-A947-70E740481C1C}">
                <a14:useLocalDpi xmlns:a14="http://schemas.microsoft.com/office/drawing/2010/main" val="0"/>
              </a:ext>
            </a:extLst>
          </a:blip>
          <a:stretch>
            <a:fillRect/>
          </a:stretch>
        </p:blipFill>
        <p:spPr>
          <a:xfrm>
            <a:off x="424923" y="426181"/>
            <a:ext cx="5809388" cy="2308055"/>
          </a:xfrm>
          <a:prstGeom prst="rect">
            <a:avLst/>
          </a:prstGeom>
        </p:spPr>
      </p:pic>
      <p:sp>
        <p:nvSpPr>
          <p:cNvPr id="7" name="Text Placeholder 2">
            <a:extLst>
              <a:ext uri="{FF2B5EF4-FFF2-40B4-BE49-F238E27FC236}">
                <a16:creationId xmlns:a16="http://schemas.microsoft.com/office/drawing/2014/main" id="{C48B8B93-8817-44E5-AD6D-7AC1DE0EC1C7}"/>
              </a:ext>
            </a:extLst>
          </p:cNvPr>
          <p:cNvSpPr>
            <a:spLocks noGrp="1"/>
          </p:cNvSpPr>
          <p:nvPr>
            <p:ph type="body" idx="1"/>
          </p:nvPr>
        </p:nvSpPr>
        <p:spPr>
          <a:xfrm>
            <a:off x="963084" y="2906713"/>
            <a:ext cx="10363200" cy="1500187"/>
          </a:xfrm>
        </p:spPr>
        <p:txBody>
          <a:bodyPr anchor="b">
            <a:normAutofit/>
          </a:bodyPr>
          <a:lstStyle>
            <a:lvl1pPr marL="0" indent="0" algn="ctr">
              <a:buNone/>
              <a:defRPr sz="4800">
                <a:solidFill>
                  <a:schemeClr val="bg1">
                    <a:lumMod val="9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0" name="Picture 9" descr="Icon&#10;&#10;Description automatically generated">
            <a:extLst>
              <a:ext uri="{FF2B5EF4-FFF2-40B4-BE49-F238E27FC236}">
                <a16:creationId xmlns:a16="http://schemas.microsoft.com/office/drawing/2014/main" id="{A1B6355B-BE29-4EC5-A3D6-D07B414C31BA}"/>
              </a:ext>
            </a:extLst>
          </p:cNvPr>
          <p:cNvPicPr>
            <a:picLocks noChangeAspect="1"/>
          </p:cNvPicPr>
          <p:nvPr userDrawn="1"/>
        </p:nvPicPr>
        <p:blipFill>
          <a:blip r:embed="rId4">
            <a:alphaModFix amt="27000"/>
            <a:extLst>
              <a:ext uri="{28A0092B-C50C-407E-A947-70E740481C1C}">
                <a14:useLocalDpi xmlns:a14="http://schemas.microsoft.com/office/drawing/2010/main" val="0"/>
              </a:ext>
            </a:extLst>
          </a:blip>
          <a:stretch>
            <a:fillRect/>
          </a:stretch>
        </p:blipFill>
        <p:spPr>
          <a:xfrm rot="15750117">
            <a:off x="7949837" y="2808656"/>
            <a:ext cx="5613713" cy="6634389"/>
          </a:xfrm>
          <a:prstGeom prst="rect">
            <a:avLst/>
          </a:prstGeom>
        </p:spPr>
      </p:pic>
    </p:spTree>
    <p:extLst>
      <p:ext uri="{BB962C8B-B14F-4D97-AF65-F5344CB8AC3E}">
        <p14:creationId xmlns:p14="http://schemas.microsoft.com/office/powerpoint/2010/main" val="407038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667">
                <a:latin typeface="Gotham Book" panose="0200060404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lvl1pPr>
              <a:defRPr sz="4000">
                <a:latin typeface="Gotham Narrow Light" pitchFamily="50"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84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742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03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039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590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510FC0-38E8-4651-B262-3C78DEF89E82}" type="datetimeFigureOut">
              <a:rPr lang="en-US" smtClean="0"/>
              <a:pPr/>
              <a:t>6/14/2022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0264900-FE1E-41FD-AB12-1CB7DF9C1948}" type="slidenum">
              <a:rPr lang="en-US" smtClean="0"/>
              <a:pPr/>
              <a:t>‹#›</a:t>
            </a:fld>
            <a:endParaRPr lang="en-US"/>
          </a:p>
        </p:txBody>
      </p:sp>
    </p:spTree>
    <p:extLst>
      <p:ext uri="{BB962C8B-B14F-4D97-AF65-F5344CB8AC3E}">
        <p14:creationId xmlns:p14="http://schemas.microsoft.com/office/powerpoint/2010/main" val="257987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C510FC0-38E8-4651-B262-3C78DEF89E82}" type="datetimeFigureOut">
              <a:rPr lang="en-US" smtClean="0"/>
              <a:pPr/>
              <a:t>6/14/2022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264900-FE1E-41FD-AB12-1CB7DF9C1948}" type="slidenum">
              <a:rPr lang="en-US" smtClean="0"/>
              <a:pPr/>
              <a:t>‹#›</a:t>
            </a:fld>
            <a:endParaRPr lang="en-US"/>
          </a:p>
        </p:txBody>
      </p:sp>
    </p:spTree>
    <p:extLst>
      <p:ext uri="{BB962C8B-B14F-4D97-AF65-F5344CB8AC3E}">
        <p14:creationId xmlns:p14="http://schemas.microsoft.com/office/powerpoint/2010/main" val="15094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C510FC0-38E8-4651-B262-3C78DEF89E82}" type="datetimeFigureOut">
              <a:rPr lang="en-US" smtClean="0"/>
              <a:pPr/>
              <a:t>6/14/2022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264900-FE1E-41FD-AB12-1CB7DF9C1948}" type="slidenum">
              <a:rPr lang="en-US" smtClean="0"/>
              <a:pPr/>
              <a:t>‹#›</a:t>
            </a:fld>
            <a:endParaRPr lang="en-US"/>
          </a:p>
        </p:txBody>
      </p:sp>
    </p:spTree>
    <p:extLst>
      <p:ext uri="{BB962C8B-B14F-4D97-AF65-F5344CB8AC3E}">
        <p14:creationId xmlns:p14="http://schemas.microsoft.com/office/powerpoint/2010/main" val="375675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01601" y="6273801"/>
            <a:ext cx="4703339" cy="461665"/>
          </a:xfrm>
          <a:prstGeom prst="rect">
            <a:avLst/>
          </a:prstGeom>
          <a:noFill/>
        </p:spPr>
        <p:txBody>
          <a:bodyPr wrap="none" rtlCol="0">
            <a:spAutoFit/>
          </a:bodyPr>
          <a:lstStyle/>
          <a:p>
            <a:r>
              <a:rPr lang="en-US" sz="2400">
                <a:solidFill>
                  <a:schemeClr val="bg1"/>
                </a:solidFill>
              </a:rPr>
              <a:t>Association of </a:t>
            </a:r>
            <a:r>
              <a:rPr lang="en-US" sz="2400" b="1">
                <a:solidFill>
                  <a:schemeClr val="bg1"/>
                </a:solidFill>
              </a:rPr>
              <a:t>Rehab</a:t>
            </a:r>
            <a:r>
              <a:rPr lang="en-US" sz="2400">
                <a:solidFill>
                  <a:schemeClr val="bg1"/>
                </a:solidFill>
              </a:rPr>
              <a:t>ilitation </a:t>
            </a:r>
            <a:r>
              <a:rPr lang="en-US" sz="2400" b="1">
                <a:solidFill>
                  <a:schemeClr val="bg1"/>
                </a:solidFill>
              </a:rPr>
              <a:t>Nurses</a:t>
            </a:r>
          </a:p>
        </p:txBody>
      </p:sp>
    </p:spTree>
    <p:extLst>
      <p:ext uri="{BB962C8B-B14F-4D97-AF65-F5344CB8AC3E}">
        <p14:creationId xmlns:p14="http://schemas.microsoft.com/office/powerpoint/2010/main" val="766621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4667" kern="1200">
          <a:solidFill>
            <a:schemeClr val="tx1"/>
          </a:solidFill>
          <a:latin typeface="Gotham Book" panose="02000604040000020004" pitchFamily="50" charset="0"/>
          <a:ea typeface="+mj-ea"/>
          <a:cs typeface="+mj-cs"/>
        </a:defRPr>
      </a:lvl1pPr>
    </p:titleStyle>
    <p:bodyStyle>
      <a:lvl1pPr marL="457189" indent="-457189" algn="l" defTabSz="1219170" rtl="0" eaLnBrk="1" latinLnBrk="0" hangingPunct="1">
        <a:spcBef>
          <a:spcPct val="20000"/>
        </a:spcBef>
        <a:buFont typeface="Arial" pitchFamily="34" charset="0"/>
        <a:buChar char="•"/>
        <a:defRPr sz="3333" kern="1200">
          <a:solidFill>
            <a:schemeClr val="tx1"/>
          </a:solidFill>
          <a:latin typeface="Gotham Narrow Light" pitchFamily="50" charset="0"/>
          <a:ea typeface="+mn-ea"/>
          <a:cs typeface="+mn-cs"/>
        </a:defRPr>
      </a:lvl1pPr>
      <a:lvl2pPr marL="990575" indent="-380990" algn="l" defTabSz="1219170" rtl="0" eaLnBrk="1" latinLnBrk="0" hangingPunct="1">
        <a:spcBef>
          <a:spcPct val="20000"/>
        </a:spcBef>
        <a:buFont typeface="Arial" pitchFamily="34" charset="0"/>
        <a:buChar char="–"/>
        <a:defRPr sz="2667" kern="1200">
          <a:solidFill>
            <a:schemeClr val="tx1"/>
          </a:solidFill>
          <a:latin typeface="Gotham Medium" panose="02000604030000020004" pitchFamily="50" charset="0"/>
          <a:ea typeface="+mn-ea"/>
          <a:cs typeface="+mn-cs"/>
        </a:defRPr>
      </a:lvl2pPr>
      <a:lvl3pPr marL="1523962" indent="-304792" algn="l" defTabSz="1219170" rtl="0" eaLnBrk="1" latinLnBrk="0" hangingPunct="1">
        <a:spcBef>
          <a:spcPct val="20000"/>
        </a:spcBef>
        <a:buFont typeface="Arial" pitchFamily="34" charset="0"/>
        <a:buChar char="•"/>
        <a:defRPr sz="2400" kern="1200">
          <a:solidFill>
            <a:schemeClr val="tx1"/>
          </a:solidFill>
          <a:latin typeface="Gotham Rounded Book" pitchFamily="50"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F21D69C-54A1-4B39-A5D5-3450EAB90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55CC73-EB54-4A99-B090-0454B11DE7FA}"/>
              </a:ext>
            </a:extLst>
          </p:cNvPr>
          <p:cNvSpPr>
            <a:spLocks noGrp="1"/>
          </p:cNvSpPr>
          <p:nvPr>
            <p:ph type="ctrTitle"/>
          </p:nvPr>
        </p:nvSpPr>
        <p:spPr>
          <a:xfrm>
            <a:off x="1957448" y="2462315"/>
            <a:ext cx="8562109" cy="2533073"/>
          </a:xfrm>
        </p:spPr>
        <p:txBody>
          <a:bodyPr>
            <a:noAutofit/>
          </a:bodyPr>
          <a:lstStyle/>
          <a:p>
            <a:pPr algn="ctr">
              <a:lnSpc>
                <a:spcPct val="80000"/>
              </a:lnSpc>
            </a:pPr>
            <a:r>
              <a:rPr lang="en-US" sz="6600">
                <a:solidFill>
                  <a:schemeClr val="bg1"/>
                </a:solidFill>
                <a:latin typeface="Gotham Book" panose="02000604040000020004"/>
              </a:rPr>
              <a:t>Chapter Support Committee: </a:t>
            </a:r>
            <a:br>
              <a:rPr lang="en-US" sz="6600">
                <a:solidFill>
                  <a:schemeClr val="bg1"/>
                </a:solidFill>
                <a:latin typeface="Gotham Book" panose="02000604040000020004"/>
              </a:rPr>
            </a:br>
            <a:r>
              <a:rPr lang="en-US" sz="6600">
                <a:solidFill>
                  <a:schemeClr val="bg1"/>
                </a:solidFill>
                <a:latin typeface="Gotham Book" panose="02000604040000020004"/>
              </a:rPr>
              <a:t>Leadership Webinar </a:t>
            </a:r>
            <a:endParaRPr lang="en-US" sz="5000">
              <a:solidFill>
                <a:schemeClr val="bg1"/>
              </a:solidFill>
              <a:latin typeface="Gotham Book" panose="02000604040000020004"/>
            </a:endParaRPr>
          </a:p>
        </p:txBody>
      </p:sp>
      <p:sp>
        <p:nvSpPr>
          <p:cNvPr id="3" name="TextBox 2">
            <a:extLst>
              <a:ext uri="{FF2B5EF4-FFF2-40B4-BE49-F238E27FC236}">
                <a16:creationId xmlns:a16="http://schemas.microsoft.com/office/drawing/2014/main" id="{B00EE63C-F0D6-FA7D-6D1D-B1845D625523}"/>
              </a:ext>
            </a:extLst>
          </p:cNvPr>
          <p:cNvSpPr txBox="1"/>
          <p:nvPr/>
        </p:nvSpPr>
        <p:spPr>
          <a:xfrm>
            <a:off x="3058885" y="4995388"/>
            <a:ext cx="6074229" cy="369332"/>
          </a:xfrm>
          <a:prstGeom prst="rect">
            <a:avLst/>
          </a:prstGeom>
          <a:noFill/>
        </p:spPr>
        <p:txBody>
          <a:bodyPr wrap="square" rtlCol="0">
            <a:spAutoFit/>
          </a:bodyPr>
          <a:lstStyle/>
          <a:p>
            <a:pPr algn="ctr"/>
            <a:r>
              <a:rPr lang="en-US">
                <a:solidFill>
                  <a:schemeClr val="bg1"/>
                </a:solidFill>
                <a:latin typeface="Gotham Book" panose="02000604040000020004"/>
              </a:rPr>
              <a:t>Chapter Governance + Finance</a:t>
            </a:r>
          </a:p>
        </p:txBody>
      </p:sp>
    </p:spTree>
    <p:extLst>
      <p:ext uri="{BB962C8B-B14F-4D97-AF65-F5344CB8AC3E}">
        <p14:creationId xmlns:p14="http://schemas.microsoft.com/office/powerpoint/2010/main" val="340958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336-838F-4C07-8465-53BCF85C150F}"/>
              </a:ext>
            </a:extLst>
          </p:cNvPr>
          <p:cNvSpPr>
            <a:spLocks noGrp="1"/>
          </p:cNvSpPr>
          <p:nvPr>
            <p:ph type="title"/>
          </p:nvPr>
        </p:nvSpPr>
        <p:spPr>
          <a:xfrm>
            <a:off x="609599" y="263350"/>
            <a:ext cx="10972800" cy="1143000"/>
          </a:xfrm>
        </p:spPr>
        <p:txBody>
          <a:bodyPr/>
          <a:lstStyle/>
          <a:p>
            <a:r>
              <a:rPr lang="en-US" altLang="en-US" sz="5400" b="1">
                <a:solidFill>
                  <a:schemeClr val="accent5">
                    <a:lumMod val="50000"/>
                  </a:schemeClr>
                </a:solidFill>
              </a:rPr>
              <a:t>Connect with us</a:t>
            </a:r>
            <a:endParaRPr lang="en-US" sz="5400" b="1">
              <a:solidFill>
                <a:srgbClr val="00718F"/>
              </a:solidFill>
            </a:endParaRPr>
          </a:p>
        </p:txBody>
      </p:sp>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3" name="TextBox 2">
            <a:extLst>
              <a:ext uri="{FF2B5EF4-FFF2-40B4-BE49-F238E27FC236}">
                <a16:creationId xmlns:a16="http://schemas.microsoft.com/office/drawing/2014/main" id="{46453ACA-F4AF-FD66-20FE-D428859BC43A}"/>
              </a:ext>
            </a:extLst>
          </p:cNvPr>
          <p:cNvSpPr txBox="1"/>
          <p:nvPr/>
        </p:nvSpPr>
        <p:spPr>
          <a:xfrm>
            <a:off x="282221" y="1958693"/>
            <a:ext cx="6005689" cy="3758016"/>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Los Angeles/Orange County (CA4)</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La Valle (CA9)</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Northern California (CA1)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Crescent City (LA1)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Northwest (WA3)</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Utah (UT1)</a:t>
            </a:r>
          </a:p>
          <a:p>
            <a:pPr marR="0" lvl="0">
              <a:lnSpc>
                <a:spcPct val="107000"/>
              </a:lnSpc>
              <a:spcBef>
                <a:spcPts val="0"/>
              </a:spcBef>
              <a:spcAft>
                <a:spcPts val="800"/>
              </a:spcAft>
              <a:buSzPts val="1200"/>
            </a:pP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F065F5C8-B67E-3A3D-8D84-31B4A5801496}"/>
              </a:ext>
            </a:extLst>
          </p:cNvPr>
          <p:cNvSpPr txBox="1"/>
          <p:nvPr/>
        </p:nvSpPr>
        <p:spPr>
          <a:xfrm>
            <a:off x="6389510" y="1958693"/>
            <a:ext cx="5723468" cy="3707362"/>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Mary Ann Laslo (Northern CA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Board Liaison</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Phone:  707-477-5092</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Email:  maryannlaslo@outlook.com</a:t>
            </a:r>
          </a:p>
          <a:p>
            <a:pPr marL="0" marR="0">
              <a:lnSpc>
                <a:spcPct val="107000"/>
              </a:lnSpc>
              <a:spcBef>
                <a:spcPts val="0"/>
              </a:spcBef>
              <a:spcAft>
                <a:spcPts val="800"/>
              </a:spcAft>
            </a:pPr>
            <a:endParaRPr lang="en-US" sz="2800" b="1">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873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F21D69C-54A1-4B39-A5D5-3450EAB90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55CC73-EB54-4A99-B090-0454B11DE7FA}"/>
              </a:ext>
            </a:extLst>
          </p:cNvPr>
          <p:cNvSpPr>
            <a:spLocks noGrp="1"/>
          </p:cNvSpPr>
          <p:nvPr>
            <p:ph type="ctrTitle"/>
          </p:nvPr>
        </p:nvSpPr>
        <p:spPr>
          <a:xfrm>
            <a:off x="1957448" y="2462315"/>
            <a:ext cx="8562109" cy="2533073"/>
          </a:xfrm>
        </p:spPr>
        <p:txBody>
          <a:bodyPr>
            <a:noAutofit/>
          </a:bodyPr>
          <a:lstStyle/>
          <a:p>
            <a:pPr algn="ctr">
              <a:lnSpc>
                <a:spcPct val="80000"/>
              </a:lnSpc>
            </a:pPr>
            <a:r>
              <a:rPr lang="en-US" sz="6600">
                <a:solidFill>
                  <a:schemeClr val="bg1"/>
                </a:solidFill>
                <a:latin typeface="Gotham Book" panose="02000604040000020004"/>
              </a:rPr>
              <a:t>Committee Goals</a:t>
            </a:r>
            <a:endParaRPr lang="en-US" sz="5000">
              <a:solidFill>
                <a:schemeClr val="bg1"/>
              </a:solidFill>
              <a:latin typeface="Gotham Book" panose="02000604040000020004"/>
            </a:endParaRPr>
          </a:p>
        </p:txBody>
      </p:sp>
      <p:sp>
        <p:nvSpPr>
          <p:cNvPr id="3" name="TextBox 2">
            <a:extLst>
              <a:ext uri="{FF2B5EF4-FFF2-40B4-BE49-F238E27FC236}">
                <a16:creationId xmlns:a16="http://schemas.microsoft.com/office/drawing/2014/main" id="{B00EE63C-F0D6-FA7D-6D1D-B1845D625523}"/>
              </a:ext>
            </a:extLst>
          </p:cNvPr>
          <p:cNvSpPr txBox="1"/>
          <p:nvPr/>
        </p:nvSpPr>
        <p:spPr>
          <a:xfrm>
            <a:off x="3201387" y="4227088"/>
            <a:ext cx="6074229" cy="369332"/>
          </a:xfrm>
          <a:prstGeom prst="rect">
            <a:avLst/>
          </a:prstGeom>
          <a:noFill/>
        </p:spPr>
        <p:txBody>
          <a:bodyPr wrap="square" rtlCol="0">
            <a:spAutoFit/>
          </a:bodyPr>
          <a:lstStyle/>
          <a:p>
            <a:pPr algn="ctr"/>
            <a:r>
              <a:rPr lang="en-US">
                <a:solidFill>
                  <a:schemeClr val="bg1"/>
                </a:solidFill>
                <a:latin typeface="Gotham Book" panose="02000604040000020004"/>
              </a:rPr>
              <a:t>Karen Saunders</a:t>
            </a:r>
          </a:p>
        </p:txBody>
      </p:sp>
    </p:spTree>
    <p:extLst>
      <p:ext uri="{BB962C8B-B14F-4D97-AF65-F5344CB8AC3E}">
        <p14:creationId xmlns:p14="http://schemas.microsoft.com/office/powerpoint/2010/main" val="148696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F21D69C-54A1-4B39-A5D5-3450EAB90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55CC73-EB54-4A99-B090-0454B11DE7FA}"/>
              </a:ext>
            </a:extLst>
          </p:cNvPr>
          <p:cNvSpPr>
            <a:spLocks noGrp="1"/>
          </p:cNvSpPr>
          <p:nvPr>
            <p:ph type="ctrTitle"/>
          </p:nvPr>
        </p:nvSpPr>
        <p:spPr>
          <a:xfrm>
            <a:off x="1957448" y="2462315"/>
            <a:ext cx="8562109" cy="2533073"/>
          </a:xfrm>
        </p:spPr>
        <p:txBody>
          <a:bodyPr>
            <a:noAutofit/>
          </a:bodyPr>
          <a:lstStyle/>
          <a:p>
            <a:pPr algn="ctr">
              <a:lnSpc>
                <a:spcPct val="80000"/>
              </a:lnSpc>
            </a:pPr>
            <a:r>
              <a:rPr lang="en-US" sz="6600">
                <a:solidFill>
                  <a:schemeClr val="bg1"/>
                </a:solidFill>
                <a:latin typeface="Gotham Book" panose="02000604040000020004"/>
              </a:rPr>
              <a:t>Gayle Irvin</a:t>
            </a:r>
            <a:endParaRPr lang="en-US" sz="5000">
              <a:solidFill>
                <a:schemeClr val="bg1"/>
              </a:solidFill>
              <a:latin typeface="Gotham Book" panose="02000604040000020004"/>
            </a:endParaRPr>
          </a:p>
        </p:txBody>
      </p:sp>
      <p:sp>
        <p:nvSpPr>
          <p:cNvPr id="3" name="TextBox 2">
            <a:extLst>
              <a:ext uri="{FF2B5EF4-FFF2-40B4-BE49-F238E27FC236}">
                <a16:creationId xmlns:a16="http://schemas.microsoft.com/office/drawing/2014/main" id="{B00EE63C-F0D6-FA7D-6D1D-B1845D625523}"/>
              </a:ext>
            </a:extLst>
          </p:cNvPr>
          <p:cNvSpPr txBox="1"/>
          <p:nvPr/>
        </p:nvSpPr>
        <p:spPr>
          <a:xfrm>
            <a:off x="3058885" y="4216455"/>
            <a:ext cx="6074229" cy="369332"/>
          </a:xfrm>
          <a:prstGeom prst="rect">
            <a:avLst/>
          </a:prstGeom>
          <a:noFill/>
        </p:spPr>
        <p:txBody>
          <a:bodyPr wrap="square" rtlCol="0">
            <a:spAutoFit/>
          </a:bodyPr>
          <a:lstStyle/>
          <a:p>
            <a:pPr algn="ctr"/>
            <a:r>
              <a:rPr lang="en-US">
                <a:solidFill>
                  <a:schemeClr val="bg1"/>
                </a:solidFill>
                <a:latin typeface="Gotham Book" panose="02000604040000020004"/>
              </a:rPr>
              <a:t>Executive Director, ARN</a:t>
            </a:r>
          </a:p>
        </p:txBody>
      </p:sp>
    </p:spTree>
    <p:extLst>
      <p:ext uri="{BB962C8B-B14F-4D97-AF65-F5344CB8AC3E}">
        <p14:creationId xmlns:p14="http://schemas.microsoft.com/office/powerpoint/2010/main" val="386281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F21D69C-54A1-4B39-A5D5-3450EAB90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55CC73-EB54-4A99-B090-0454B11DE7FA}"/>
              </a:ext>
            </a:extLst>
          </p:cNvPr>
          <p:cNvSpPr>
            <a:spLocks noGrp="1"/>
          </p:cNvSpPr>
          <p:nvPr>
            <p:ph type="ctrTitle"/>
          </p:nvPr>
        </p:nvSpPr>
        <p:spPr>
          <a:xfrm>
            <a:off x="553155" y="2462315"/>
            <a:ext cx="11413067" cy="2533073"/>
          </a:xfrm>
        </p:spPr>
        <p:txBody>
          <a:bodyPr>
            <a:noAutofit/>
          </a:bodyPr>
          <a:lstStyle/>
          <a:p>
            <a:pPr algn="ctr">
              <a:lnSpc>
                <a:spcPct val="80000"/>
              </a:lnSpc>
            </a:pPr>
            <a:r>
              <a:rPr lang="en-US" sz="6600">
                <a:solidFill>
                  <a:schemeClr val="bg1"/>
                </a:solidFill>
                <a:latin typeface="Gotham Book" panose="02000604040000020004"/>
              </a:rPr>
              <a:t>Chapter Board Governance</a:t>
            </a:r>
            <a:endParaRPr lang="en-US" sz="5000">
              <a:solidFill>
                <a:schemeClr val="bg1"/>
              </a:solidFill>
              <a:latin typeface="Gotham Book" panose="02000604040000020004"/>
            </a:endParaRPr>
          </a:p>
        </p:txBody>
      </p:sp>
      <p:sp>
        <p:nvSpPr>
          <p:cNvPr id="3" name="TextBox 2">
            <a:extLst>
              <a:ext uri="{FF2B5EF4-FFF2-40B4-BE49-F238E27FC236}">
                <a16:creationId xmlns:a16="http://schemas.microsoft.com/office/drawing/2014/main" id="{B00EE63C-F0D6-FA7D-6D1D-B1845D625523}"/>
              </a:ext>
            </a:extLst>
          </p:cNvPr>
          <p:cNvSpPr txBox="1"/>
          <p:nvPr/>
        </p:nvSpPr>
        <p:spPr>
          <a:xfrm>
            <a:off x="3058885" y="4227744"/>
            <a:ext cx="6074229" cy="369332"/>
          </a:xfrm>
          <a:prstGeom prst="rect">
            <a:avLst/>
          </a:prstGeom>
          <a:noFill/>
        </p:spPr>
        <p:txBody>
          <a:bodyPr wrap="square" rtlCol="0">
            <a:spAutoFit/>
          </a:bodyPr>
          <a:lstStyle/>
          <a:p>
            <a:pPr algn="ctr"/>
            <a:r>
              <a:rPr lang="en-US">
                <a:solidFill>
                  <a:schemeClr val="bg1"/>
                </a:solidFill>
                <a:latin typeface="Gotham Book" panose="02000604040000020004"/>
              </a:rPr>
              <a:t>Gayle Irvin, Executive Director</a:t>
            </a:r>
          </a:p>
        </p:txBody>
      </p:sp>
    </p:spTree>
    <p:extLst>
      <p:ext uri="{BB962C8B-B14F-4D97-AF65-F5344CB8AC3E}">
        <p14:creationId xmlns:p14="http://schemas.microsoft.com/office/powerpoint/2010/main" val="149033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6388995-C0CC-AEDA-4D7D-40DAD1729FF1}"/>
              </a:ext>
            </a:extLst>
          </p:cNvPr>
          <p:cNvSpPr>
            <a:spLocks noGrp="1" noChangeArrowheads="1"/>
          </p:cNvSpPr>
          <p:nvPr>
            <p:ph type="title"/>
          </p:nvPr>
        </p:nvSpPr>
        <p:spPr>
          <a:xfrm>
            <a:off x="790222" y="208816"/>
            <a:ext cx="10611555" cy="1049336"/>
          </a:xfrm>
        </p:spPr>
        <p:txBody>
          <a:bodyPr/>
          <a:lstStyle/>
          <a:p>
            <a:pPr eaLnBrk="1" hangingPunct="1">
              <a:defRPr/>
            </a:pPr>
            <a:r>
              <a:rPr lang="en-US" altLang="en-US" sz="5400" b="1">
                <a:solidFill>
                  <a:schemeClr val="accent5">
                    <a:lumMod val="50000"/>
                  </a:schemeClr>
                </a:solidFill>
              </a:rPr>
              <a:t>Association Management Center </a:t>
            </a:r>
            <a:endParaRPr lang="en-US" altLang="en-US" sz="5400"/>
          </a:p>
        </p:txBody>
      </p:sp>
      <p:sp>
        <p:nvSpPr>
          <p:cNvPr id="5" name="Content Placeholder 2">
            <a:extLst>
              <a:ext uri="{FF2B5EF4-FFF2-40B4-BE49-F238E27FC236}">
                <a16:creationId xmlns:a16="http://schemas.microsoft.com/office/drawing/2014/main" id="{2EA3A4B6-0C97-5121-00DA-67FA08864E1D}"/>
              </a:ext>
            </a:extLst>
          </p:cNvPr>
          <p:cNvSpPr>
            <a:spLocks noGrp="1"/>
          </p:cNvSpPr>
          <p:nvPr>
            <p:ph idx="1"/>
          </p:nvPr>
        </p:nvSpPr>
        <p:spPr>
          <a:xfrm>
            <a:off x="1569156" y="1600200"/>
            <a:ext cx="8641644" cy="4114800"/>
          </a:xfrm>
        </p:spPr>
        <p:txBody>
          <a:bodyPr>
            <a:normAutofit lnSpcReduction="10000"/>
          </a:bodyPr>
          <a:lstStyle/>
          <a:p>
            <a:pPr>
              <a:buFont typeface="Wingdings" panose="05000000000000000000" pitchFamily="2" charset="2"/>
              <a:buChar char="§"/>
              <a:defRPr/>
            </a:pPr>
            <a:r>
              <a:rPr lang="en-US" altLang="en-US" sz="2200">
                <a:solidFill>
                  <a:prstClr val="black"/>
                </a:solidFill>
                <a:latin typeface="Gotham Book" panose="02000604040000020004"/>
                <a:ea typeface="Calibri" pitchFamily="34" charset="0"/>
                <a:cs typeface="Calibri" pitchFamily="34" charset="0"/>
              </a:rPr>
              <a:t>Association Management Center (AMC) provides full-service management and specialized administrative services to health care professional societies and trade associations.</a:t>
            </a:r>
            <a:br>
              <a:rPr lang="en-US" altLang="en-US" sz="2200">
                <a:solidFill>
                  <a:prstClr val="black"/>
                </a:solidFill>
                <a:latin typeface="Gotham Book" panose="02000604040000020004"/>
                <a:ea typeface="Calibri" pitchFamily="34" charset="0"/>
                <a:cs typeface="Calibri" pitchFamily="34" charset="0"/>
              </a:rPr>
            </a:br>
            <a:endParaRPr lang="en-US" altLang="en-US" sz="2200">
              <a:solidFill>
                <a:prstClr val="black"/>
              </a:solidFill>
              <a:latin typeface="Gotham Book" panose="02000604040000020004"/>
              <a:ea typeface="Calibri" pitchFamily="34" charset="0"/>
              <a:cs typeface="Calibri" pitchFamily="34" charset="0"/>
            </a:endParaRPr>
          </a:p>
          <a:p>
            <a:pPr>
              <a:buFont typeface="Wingdings" panose="05000000000000000000" pitchFamily="2" charset="2"/>
              <a:buChar char="§"/>
              <a:defRPr/>
            </a:pPr>
            <a:r>
              <a:rPr lang="en-US" altLang="en-US" sz="2200">
                <a:solidFill>
                  <a:prstClr val="black"/>
                </a:solidFill>
                <a:latin typeface="Gotham Book" panose="02000604040000020004"/>
                <a:ea typeface="Calibri" pitchFamily="34" charset="0"/>
                <a:cs typeface="Calibri" pitchFamily="34" charset="0"/>
              </a:rPr>
              <a:t>The AMC model affords association clients the characteristics of economies of scale, experience in the association marketplace, flexibility and adaptability, buying power and centralized facilities.</a:t>
            </a:r>
            <a:br>
              <a:rPr lang="en-US" altLang="en-US" sz="2200">
                <a:solidFill>
                  <a:prstClr val="black"/>
                </a:solidFill>
                <a:latin typeface="Gotham Book" panose="02000604040000020004"/>
                <a:ea typeface="Calibri" pitchFamily="34" charset="0"/>
                <a:cs typeface="Calibri" pitchFamily="34" charset="0"/>
              </a:rPr>
            </a:br>
            <a:endParaRPr lang="en-US" altLang="en-US" sz="2200">
              <a:solidFill>
                <a:prstClr val="black"/>
              </a:solidFill>
              <a:latin typeface="Gotham Book" panose="02000604040000020004"/>
              <a:ea typeface="Calibri" pitchFamily="34" charset="0"/>
              <a:cs typeface="Calibri" pitchFamily="34" charset="0"/>
            </a:endParaRPr>
          </a:p>
          <a:p>
            <a:pPr>
              <a:buFont typeface="Wingdings" panose="05000000000000000000" pitchFamily="2" charset="2"/>
              <a:buChar char="§"/>
              <a:defRPr/>
            </a:pPr>
            <a:r>
              <a:rPr lang="en-US" altLang="en-US" sz="2200">
                <a:solidFill>
                  <a:prstClr val="black"/>
                </a:solidFill>
                <a:latin typeface="Gotham Book" panose="02000604040000020004"/>
                <a:ea typeface="Calibri" pitchFamily="34" charset="0"/>
                <a:cs typeface="Calibri" pitchFamily="34" charset="0"/>
              </a:rPr>
              <a:t>AMC provides dedicated staff to each of its associations as well as financial management, publishing and editorial services, web and information services support, meeting and event planning, among other services</a:t>
            </a:r>
            <a:r>
              <a:rPr lang="en-US" altLang="en-US" sz="1800">
                <a:solidFill>
                  <a:prstClr val="black"/>
                </a:solidFill>
                <a:latin typeface="Gotham Book" panose="02000604040000020004"/>
                <a:ea typeface="Calibri" pitchFamily="34" charset="0"/>
                <a:cs typeface="Calibri" pitchFamily="34" charset="0"/>
              </a:rPr>
              <a:t>. </a:t>
            </a:r>
          </a:p>
          <a:p>
            <a:pPr marL="0" indent="0">
              <a:buNone/>
              <a:defRPr/>
            </a:pPr>
            <a:endParaRPr lang="en-US"/>
          </a:p>
        </p:txBody>
      </p:sp>
      <p:pic>
        <p:nvPicPr>
          <p:cNvPr id="6" name="Content Placeholder 4" descr="Graphical user interface, text&#10;&#10;Description automatically generated">
            <a:extLst>
              <a:ext uri="{FF2B5EF4-FFF2-40B4-BE49-F238E27FC236}">
                <a16:creationId xmlns:a16="http://schemas.microsoft.com/office/drawing/2014/main" id="{EC91C37E-A2C4-B4A3-9BAF-5AF6D1954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extLst>
      <p:ext uri="{BB962C8B-B14F-4D97-AF65-F5344CB8AC3E}">
        <p14:creationId xmlns:p14="http://schemas.microsoft.com/office/powerpoint/2010/main" val="335705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18C11DA9-4700-8D26-275D-92BC4636F88D}"/>
              </a:ext>
            </a:extLst>
          </p:cNvPr>
          <p:cNvSpPr>
            <a:spLocks noGrp="1" noChangeArrowheads="1"/>
          </p:cNvSpPr>
          <p:nvPr>
            <p:ph type="title"/>
          </p:nvPr>
        </p:nvSpPr>
        <p:spPr>
          <a:xfrm>
            <a:off x="1323622" y="271465"/>
            <a:ext cx="9544756" cy="891292"/>
          </a:xfrm>
        </p:spPr>
        <p:txBody>
          <a:bodyPr/>
          <a:lstStyle/>
          <a:p>
            <a:pPr eaLnBrk="1" hangingPunct="1">
              <a:defRPr/>
            </a:pPr>
            <a:r>
              <a:rPr lang="en-US" altLang="en-US" sz="5400" b="1">
                <a:solidFill>
                  <a:schemeClr val="accent5">
                    <a:lumMod val="50000"/>
                  </a:schemeClr>
                </a:solidFill>
              </a:rPr>
              <a:t>Dedicated Staff Structure </a:t>
            </a:r>
            <a:endParaRPr lang="en-US" altLang="en-US" sz="5400"/>
          </a:p>
        </p:txBody>
      </p:sp>
      <p:sp>
        <p:nvSpPr>
          <p:cNvPr id="5" name="Content Placeholder 2">
            <a:extLst>
              <a:ext uri="{FF2B5EF4-FFF2-40B4-BE49-F238E27FC236}">
                <a16:creationId xmlns:a16="http://schemas.microsoft.com/office/drawing/2014/main" id="{0B5AC56D-95BC-5349-F400-1445DB89474C}"/>
              </a:ext>
            </a:extLst>
          </p:cNvPr>
          <p:cNvSpPr>
            <a:spLocks noGrp="1"/>
          </p:cNvSpPr>
          <p:nvPr>
            <p:ph idx="1"/>
          </p:nvPr>
        </p:nvSpPr>
        <p:spPr>
          <a:xfrm>
            <a:off x="1073855" y="1398231"/>
            <a:ext cx="10044289" cy="4566887"/>
          </a:xfrm>
        </p:spPr>
        <p:txBody>
          <a:bodyPr>
            <a:normAutofit/>
          </a:bodyPr>
          <a:lstStyle/>
          <a:p>
            <a:pPr marL="796925" indent="-514350">
              <a:buNone/>
              <a:defRPr/>
            </a:pPr>
            <a:r>
              <a:rPr lang="en-US" altLang="en-US" sz="2500" b="1">
                <a:solidFill>
                  <a:srgbClr val="00718F"/>
                </a:solidFill>
                <a:latin typeface="Gotham Book" panose="02000604040000020004"/>
                <a:ea typeface="Calibri" pitchFamily="34" charset="0"/>
                <a:cs typeface="Calibri" pitchFamily="34" charset="0"/>
              </a:rPr>
              <a:t>Gayle Irvin</a:t>
            </a:r>
            <a:r>
              <a:rPr lang="en-US" altLang="en-US" sz="2500">
                <a:latin typeface="Gotham Book" panose="02000604040000020004"/>
                <a:ea typeface="Calibri" pitchFamily="34" charset="0"/>
                <a:cs typeface="Calibri" pitchFamily="34" charset="0"/>
              </a:rPr>
              <a:t>, MPH CAE, Executive Director</a:t>
            </a:r>
          </a:p>
          <a:p>
            <a:pPr marL="796925" indent="-514350">
              <a:buNone/>
              <a:defRPr/>
            </a:pPr>
            <a:r>
              <a:rPr lang="en-US" altLang="en-US" sz="2500" b="1">
                <a:solidFill>
                  <a:srgbClr val="00718F"/>
                </a:solidFill>
                <a:latin typeface="Gotham Book" panose="02000604040000020004"/>
                <a:ea typeface="Calibri" pitchFamily="34" charset="0"/>
                <a:cs typeface="Calibri" pitchFamily="34" charset="0"/>
              </a:rPr>
              <a:t>Sara Hynes</a:t>
            </a:r>
            <a:r>
              <a:rPr lang="en-US" altLang="en-US" sz="2500">
                <a:latin typeface="Gotham Book" panose="02000604040000020004"/>
                <a:ea typeface="Calibri" pitchFamily="34" charset="0"/>
                <a:cs typeface="Calibri" pitchFamily="34" charset="0"/>
              </a:rPr>
              <a:t>,</a:t>
            </a:r>
            <a:r>
              <a:rPr lang="en-US" altLang="en-US" sz="2500" b="1">
                <a:latin typeface="Gotham Book" panose="02000604040000020004"/>
                <a:ea typeface="Calibri" pitchFamily="34" charset="0"/>
                <a:cs typeface="Calibri" pitchFamily="34" charset="0"/>
              </a:rPr>
              <a:t> </a:t>
            </a:r>
            <a:r>
              <a:rPr lang="en-US" altLang="en-US" sz="2500">
                <a:latin typeface="Gotham Book" panose="02000604040000020004"/>
                <a:ea typeface="Calibri" pitchFamily="34" charset="0"/>
                <a:cs typeface="Calibri" pitchFamily="34" charset="0"/>
              </a:rPr>
              <a:t>Education and Operations Manager</a:t>
            </a:r>
          </a:p>
          <a:p>
            <a:pPr marL="796925" indent="-514350">
              <a:buNone/>
              <a:defRPr/>
            </a:pPr>
            <a:r>
              <a:rPr lang="en-US" altLang="en-US" sz="2500" b="1">
                <a:solidFill>
                  <a:srgbClr val="00718F"/>
                </a:solidFill>
                <a:latin typeface="Gotham Book" panose="02000604040000020004"/>
                <a:ea typeface="Calibri" pitchFamily="34" charset="0"/>
                <a:cs typeface="Calibri" pitchFamily="34" charset="0"/>
              </a:rPr>
              <a:t>Anastasia Fidati</a:t>
            </a:r>
            <a:r>
              <a:rPr lang="en-US" altLang="en-US" sz="2500">
                <a:latin typeface="Gotham Book" panose="02000604040000020004"/>
                <a:ea typeface="Calibri" pitchFamily="34" charset="0"/>
                <a:cs typeface="Calibri" pitchFamily="34" charset="0"/>
              </a:rPr>
              <a:t>, Marketing and Membership Manager</a:t>
            </a:r>
          </a:p>
          <a:p>
            <a:pPr marL="796925" indent="-514350">
              <a:buNone/>
              <a:defRPr/>
            </a:pPr>
            <a:r>
              <a:rPr lang="en-US" altLang="en-US" sz="2500" b="1">
                <a:solidFill>
                  <a:srgbClr val="00718F"/>
                </a:solidFill>
                <a:latin typeface="Gotham Book" panose="02000604040000020004"/>
                <a:ea typeface="Calibri" pitchFamily="34" charset="0"/>
                <a:cs typeface="Calibri" pitchFamily="34" charset="0"/>
              </a:rPr>
              <a:t>Ewa Aksamit</a:t>
            </a:r>
            <a:r>
              <a:rPr lang="en-US" altLang="en-US" sz="2500">
                <a:latin typeface="Gotham Book" panose="02000604040000020004"/>
                <a:ea typeface="Calibri" pitchFamily="34" charset="0"/>
                <a:cs typeface="Calibri" pitchFamily="34" charset="0"/>
              </a:rPr>
              <a:t>, Certification Coordinator</a:t>
            </a:r>
          </a:p>
          <a:p>
            <a:pPr marL="796925" indent="-514350">
              <a:buNone/>
              <a:defRPr/>
            </a:pPr>
            <a:r>
              <a:rPr lang="en-US" altLang="en-US" sz="2500" b="1">
                <a:solidFill>
                  <a:srgbClr val="00718F"/>
                </a:solidFill>
                <a:latin typeface="Gotham Book" panose="02000604040000020004"/>
                <a:ea typeface="Calibri" pitchFamily="34" charset="0"/>
                <a:cs typeface="Calibri" pitchFamily="34" charset="0"/>
              </a:rPr>
              <a:t>Kate Denley</a:t>
            </a:r>
            <a:r>
              <a:rPr lang="en-US" altLang="en-US" sz="2500">
                <a:latin typeface="Gotham Book" panose="02000604040000020004"/>
                <a:ea typeface="Calibri" pitchFamily="34" charset="0"/>
                <a:cs typeface="Calibri" pitchFamily="34" charset="0"/>
              </a:rPr>
              <a:t>,</a:t>
            </a:r>
            <a:r>
              <a:rPr lang="en-US" altLang="en-US" sz="2500" b="1">
                <a:latin typeface="Gotham Book" panose="02000604040000020004"/>
                <a:ea typeface="Calibri" pitchFamily="34" charset="0"/>
                <a:cs typeface="Calibri" pitchFamily="34" charset="0"/>
              </a:rPr>
              <a:t> </a:t>
            </a:r>
            <a:r>
              <a:rPr lang="en-US" altLang="en-US" sz="2500">
                <a:latin typeface="Gotham Book" panose="02000604040000020004"/>
                <a:ea typeface="Calibri" pitchFamily="34" charset="0"/>
                <a:cs typeface="Calibri" pitchFamily="34" charset="0"/>
              </a:rPr>
              <a:t>Education Coordinator</a:t>
            </a:r>
          </a:p>
          <a:p>
            <a:pPr marL="796925" indent="-514350">
              <a:buNone/>
              <a:defRPr/>
            </a:pPr>
            <a:r>
              <a:rPr lang="en-US" altLang="en-US" sz="2500" b="1">
                <a:solidFill>
                  <a:srgbClr val="00718F"/>
                </a:solidFill>
                <a:latin typeface="Gotham Book" panose="02000604040000020004"/>
                <a:ea typeface="Calibri" pitchFamily="34" charset="0"/>
                <a:cs typeface="Calibri" pitchFamily="34" charset="0"/>
              </a:rPr>
              <a:t>Mel Moynihan</a:t>
            </a:r>
            <a:r>
              <a:rPr lang="en-US" altLang="en-US" sz="2500">
                <a:latin typeface="Gotham Book" panose="02000604040000020004"/>
                <a:ea typeface="Calibri" pitchFamily="34" charset="0"/>
                <a:cs typeface="Calibri" pitchFamily="34" charset="0"/>
              </a:rPr>
              <a:t>,</a:t>
            </a:r>
            <a:r>
              <a:rPr lang="en-US" altLang="en-US" sz="2500" b="1">
                <a:latin typeface="Gotham Book" panose="02000604040000020004"/>
                <a:ea typeface="Calibri" pitchFamily="34" charset="0"/>
                <a:cs typeface="Calibri" pitchFamily="34" charset="0"/>
              </a:rPr>
              <a:t> </a:t>
            </a:r>
            <a:r>
              <a:rPr lang="en-US" altLang="en-US" sz="2500">
                <a:latin typeface="Gotham Book" panose="02000604040000020004"/>
                <a:ea typeface="Calibri" pitchFamily="34" charset="0"/>
                <a:cs typeface="Calibri" pitchFamily="34" charset="0"/>
              </a:rPr>
              <a:t>Operations Administrator </a:t>
            </a:r>
          </a:p>
          <a:p>
            <a:pPr marL="0" indent="0">
              <a:buNone/>
              <a:defRPr/>
            </a:pPr>
            <a:endParaRPr lang="en-US"/>
          </a:p>
        </p:txBody>
      </p:sp>
      <p:pic>
        <p:nvPicPr>
          <p:cNvPr id="6" name="Content Placeholder 4" descr="Graphical user interface, text&#10;&#10;Description automatically generated">
            <a:extLst>
              <a:ext uri="{FF2B5EF4-FFF2-40B4-BE49-F238E27FC236}">
                <a16:creationId xmlns:a16="http://schemas.microsoft.com/office/drawing/2014/main" id="{77C5C614-F5A0-B175-1D90-DC89B7D3C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extLst>
      <p:ext uri="{BB962C8B-B14F-4D97-AF65-F5344CB8AC3E}">
        <p14:creationId xmlns:p14="http://schemas.microsoft.com/office/powerpoint/2010/main" val="80421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237C1B6-F087-E746-AE73-10458DF3CD26}"/>
              </a:ext>
            </a:extLst>
          </p:cNvPr>
          <p:cNvSpPr>
            <a:spLocks noGrp="1" noChangeArrowheads="1"/>
          </p:cNvSpPr>
          <p:nvPr>
            <p:ph type="title"/>
          </p:nvPr>
        </p:nvSpPr>
        <p:spPr>
          <a:xfrm>
            <a:off x="1981200" y="136524"/>
            <a:ext cx="8229600" cy="1143000"/>
          </a:xfrm>
        </p:spPr>
        <p:txBody>
          <a:bodyPr rtlCol="0">
            <a:normAutofit/>
          </a:bodyPr>
          <a:lstStyle/>
          <a:p>
            <a:pPr>
              <a:defRPr/>
            </a:pPr>
            <a:r>
              <a:rPr lang="en-US" altLang="en-US" sz="5400" b="1">
                <a:solidFill>
                  <a:schemeClr val="accent5">
                    <a:lumMod val="50000"/>
                  </a:schemeClr>
                </a:solidFill>
              </a:rPr>
              <a:t>World of Associations   </a:t>
            </a:r>
            <a:endParaRPr lang="en-US" altLang="en-US" sz="5400"/>
          </a:p>
        </p:txBody>
      </p:sp>
      <p:sp>
        <p:nvSpPr>
          <p:cNvPr id="13315" name="Rectangle 3">
            <a:extLst>
              <a:ext uri="{FF2B5EF4-FFF2-40B4-BE49-F238E27FC236}">
                <a16:creationId xmlns:a16="http://schemas.microsoft.com/office/drawing/2014/main" id="{F0F4C960-EA7C-F3CB-CB6C-4999822280E3}"/>
              </a:ext>
            </a:extLst>
          </p:cNvPr>
          <p:cNvSpPr>
            <a:spLocks noGrp="1" noChangeArrowheads="1"/>
          </p:cNvSpPr>
          <p:nvPr>
            <p:ph idx="1"/>
          </p:nvPr>
        </p:nvSpPr>
        <p:spPr>
          <a:xfrm>
            <a:off x="925688" y="1562100"/>
            <a:ext cx="10340623" cy="3733800"/>
          </a:xfrm>
        </p:spPr>
        <p:txBody>
          <a:bodyPr>
            <a:normAutofit/>
          </a:bodyPr>
          <a:lstStyle/>
          <a:p>
            <a:pPr eaLnBrk="1" hangingPunct="1">
              <a:defRPr/>
            </a:pPr>
            <a:r>
              <a:rPr lang="en-US" altLang="en-US" sz="2800"/>
              <a:t>More that 1.2 million organizations with 501(c) 3 or 6 status designation</a:t>
            </a:r>
          </a:p>
          <a:p>
            <a:pPr eaLnBrk="1" hangingPunct="1">
              <a:defRPr/>
            </a:pPr>
            <a:r>
              <a:rPr lang="en-US" altLang="en-US" sz="2800"/>
              <a:t>Nearly 20% of Americans (63 millions) volunteer through a membership organization</a:t>
            </a:r>
          </a:p>
          <a:p>
            <a:pPr marL="0" indent="0">
              <a:buNone/>
              <a:defRPr/>
            </a:pPr>
            <a:br>
              <a:rPr lang="en-US" altLang="en-US" sz="1600"/>
            </a:br>
            <a:r>
              <a:rPr lang="en-US" altLang="en-US" sz="1600" i="1"/>
              <a:t>Source: American Society of Association Executives: 2015</a:t>
            </a:r>
          </a:p>
        </p:txBody>
      </p:sp>
      <p:pic>
        <p:nvPicPr>
          <p:cNvPr id="5" name="Content Placeholder 4" descr="Graphical user interface, text&#10;&#10;Description automatically generated">
            <a:extLst>
              <a:ext uri="{FF2B5EF4-FFF2-40B4-BE49-F238E27FC236}">
                <a16:creationId xmlns:a16="http://schemas.microsoft.com/office/drawing/2014/main" id="{18D2AEA7-9CA9-75C9-9DCD-18E0D27B9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FDF58A-CFDA-C107-4938-F414EDD08FB4}"/>
              </a:ext>
            </a:extLst>
          </p:cNvPr>
          <p:cNvSpPr>
            <a:spLocks noGrp="1" noChangeArrowheads="1"/>
          </p:cNvSpPr>
          <p:nvPr>
            <p:ph type="title"/>
          </p:nvPr>
        </p:nvSpPr>
        <p:spPr>
          <a:xfrm>
            <a:off x="1981200" y="227014"/>
            <a:ext cx="8229600" cy="1143000"/>
          </a:xfrm>
        </p:spPr>
        <p:txBody>
          <a:bodyPr rtlCol="0">
            <a:normAutofit/>
          </a:bodyPr>
          <a:lstStyle/>
          <a:p>
            <a:pPr algn="l">
              <a:defRPr/>
            </a:pPr>
            <a:r>
              <a:rPr lang="en-US" altLang="en-US" sz="5400" b="1">
                <a:solidFill>
                  <a:schemeClr val="accent5">
                    <a:lumMod val="50000"/>
                  </a:schemeClr>
                </a:solidFill>
              </a:rPr>
              <a:t>Associations are complex </a:t>
            </a:r>
            <a:endParaRPr lang="en-US" altLang="en-US" sz="5400"/>
          </a:p>
        </p:txBody>
      </p:sp>
      <p:sp>
        <p:nvSpPr>
          <p:cNvPr id="6" name="Content Placeholder 2">
            <a:extLst>
              <a:ext uri="{FF2B5EF4-FFF2-40B4-BE49-F238E27FC236}">
                <a16:creationId xmlns:a16="http://schemas.microsoft.com/office/drawing/2014/main" id="{B2CBE6C7-12D1-CF5F-842C-347BA2382761}"/>
              </a:ext>
            </a:extLst>
          </p:cNvPr>
          <p:cNvSpPr>
            <a:spLocks noGrp="1"/>
          </p:cNvSpPr>
          <p:nvPr>
            <p:ph idx="1"/>
          </p:nvPr>
        </p:nvSpPr>
        <p:spPr>
          <a:xfrm>
            <a:off x="609600" y="1412348"/>
            <a:ext cx="10972800" cy="4525963"/>
          </a:xfrm>
        </p:spPr>
        <p:txBody>
          <a:bodyPr>
            <a:normAutofit/>
          </a:bodyPr>
          <a:lstStyle/>
          <a:p>
            <a:pPr>
              <a:buFont typeface="Wingdings" panose="05000000000000000000" pitchFamily="2" charset="2"/>
              <a:buChar char="§"/>
              <a:defRPr/>
            </a:pPr>
            <a:r>
              <a:rPr lang="en-US" sz="2800">
                <a:solidFill>
                  <a:srgbClr val="00718F"/>
                </a:solidFill>
                <a:latin typeface="Gotham Book" panose="02000604040000020004"/>
              </a:rPr>
              <a:t>Members are </a:t>
            </a:r>
            <a:r>
              <a:rPr lang="en-US" sz="2800" u="sng">
                <a:solidFill>
                  <a:srgbClr val="00718F"/>
                </a:solidFill>
                <a:latin typeface="Gotham Book" panose="02000604040000020004"/>
              </a:rPr>
              <a:t>owners</a:t>
            </a:r>
          </a:p>
          <a:p>
            <a:pPr marL="457200" lvl="1" indent="0">
              <a:buClr>
                <a:schemeClr val="accent2">
                  <a:lumMod val="75000"/>
                </a:schemeClr>
              </a:buClr>
              <a:buNone/>
              <a:defRPr/>
            </a:pPr>
            <a:r>
              <a:rPr lang="en-US" sz="2600">
                <a:latin typeface="Gotham Book" panose="02000604040000020004"/>
              </a:rPr>
              <a:t>The association belongs to them</a:t>
            </a:r>
          </a:p>
          <a:p>
            <a:pPr>
              <a:buFont typeface="Wingdings" panose="05000000000000000000" pitchFamily="2" charset="2"/>
              <a:buChar char="§"/>
              <a:defRPr/>
            </a:pPr>
            <a:r>
              <a:rPr lang="en-US" sz="2800">
                <a:solidFill>
                  <a:srgbClr val="00718F"/>
                </a:solidFill>
                <a:latin typeface="Gotham Book" panose="02000604040000020004"/>
              </a:rPr>
              <a:t>Members are </a:t>
            </a:r>
            <a:r>
              <a:rPr lang="en-US" sz="2800" u="sng">
                <a:solidFill>
                  <a:srgbClr val="00718F"/>
                </a:solidFill>
                <a:latin typeface="Gotham Book" panose="02000604040000020004"/>
              </a:rPr>
              <a:t>customers</a:t>
            </a:r>
          </a:p>
          <a:p>
            <a:pPr marL="457200" lvl="1" indent="0">
              <a:buClr>
                <a:schemeClr val="accent2">
                  <a:lumMod val="75000"/>
                </a:schemeClr>
              </a:buClr>
              <a:buNone/>
              <a:defRPr/>
            </a:pPr>
            <a:r>
              <a:rPr lang="en-US" sz="2600">
                <a:latin typeface="Gotham Book" panose="02000604040000020004"/>
              </a:rPr>
              <a:t>They are consumers of the value of products, programs and services delivered</a:t>
            </a:r>
          </a:p>
          <a:p>
            <a:pPr>
              <a:buFont typeface="Wingdings" panose="05000000000000000000" pitchFamily="2" charset="2"/>
              <a:buChar char="§"/>
              <a:defRPr/>
            </a:pPr>
            <a:r>
              <a:rPr lang="en-US" sz="2800">
                <a:solidFill>
                  <a:srgbClr val="00718F"/>
                </a:solidFill>
                <a:latin typeface="Gotham Book" panose="02000604040000020004"/>
              </a:rPr>
              <a:t>Members are the </a:t>
            </a:r>
            <a:r>
              <a:rPr lang="en-US" sz="2800" u="sng">
                <a:solidFill>
                  <a:srgbClr val="00718F"/>
                </a:solidFill>
                <a:latin typeface="Gotham Book" panose="02000604040000020004"/>
              </a:rPr>
              <a:t>workforce</a:t>
            </a:r>
          </a:p>
          <a:p>
            <a:pPr marL="457200" lvl="1" indent="0">
              <a:buClr>
                <a:schemeClr val="accent2">
                  <a:lumMod val="75000"/>
                </a:schemeClr>
              </a:buClr>
              <a:buNone/>
              <a:defRPr/>
            </a:pPr>
            <a:r>
              <a:rPr lang="en-US" sz="2600">
                <a:latin typeface="Gotham Book" panose="02000604040000020004"/>
              </a:rPr>
              <a:t>Their participation, energy and commitment to accomplish work contribute to the organization’s ability to deliver value</a:t>
            </a:r>
          </a:p>
          <a:p>
            <a:pPr marL="57150" indent="0">
              <a:buNone/>
              <a:defRPr/>
            </a:pPr>
            <a:endParaRPr lang="en-US" sz="1200" i="1"/>
          </a:p>
          <a:p>
            <a:pPr marL="57150" indent="0">
              <a:buNone/>
              <a:defRPr/>
            </a:pPr>
            <a:r>
              <a:rPr lang="en-US" sz="1200" i="1"/>
              <a:t>Source:  The Will to Govern Well, ASAE, 2002</a:t>
            </a:r>
            <a:endParaRPr lang="en-US"/>
          </a:p>
          <a:p>
            <a:pPr marL="457200" lvl="1" indent="0">
              <a:buNone/>
              <a:defRPr/>
            </a:pPr>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68303D35-947F-5640-37E1-369E67F03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94EE-7E53-577C-6A5D-75D0BB06267D}"/>
              </a:ext>
            </a:extLst>
          </p:cNvPr>
          <p:cNvSpPr>
            <a:spLocks noGrp="1"/>
          </p:cNvSpPr>
          <p:nvPr>
            <p:ph type="title"/>
          </p:nvPr>
        </p:nvSpPr>
        <p:spPr/>
        <p:txBody>
          <a:bodyPr/>
          <a:lstStyle/>
          <a:p>
            <a:r>
              <a:rPr lang="en-US" sz="5400" b="1">
                <a:solidFill>
                  <a:srgbClr val="00718F"/>
                </a:solidFill>
              </a:rPr>
              <a:t>Introductions</a:t>
            </a:r>
          </a:p>
        </p:txBody>
      </p:sp>
      <p:sp>
        <p:nvSpPr>
          <p:cNvPr id="3" name="Content Placeholder 2">
            <a:extLst>
              <a:ext uri="{FF2B5EF4-FFF2-40B4-BE49-F238E27FC236}">
                <a16:creationId xmlns:a16="http://schemas.microsoft.com/office/drawing/2014/main" id="{04C23472-B722-9128-27BB-645B4AAFE6FD}"/>
              </a:ext>
            </a:extLst>
          </p:cNvPr>
          <p:cNvSpPr>
            <a:spLocks noGrp="1"/>
          </p:cNvSpPr>
          <p:nvPr>
            <p:ph idx="1"/>
          </p:nvPr>
        </p:nvSpPr>
        <p:spPr>
          <a:xfrm>
            <a:off x="609599" y="1600201"/>
            <a:ext cx="10268607" cy="3728543"/>
          </a:xfrm>
        </p:spPr>
        <p:txBody>
          <a:bodyPr>
            <a:normAutofit/>
          </a:bodyPr>
          <a:lstStyle/>
          <a:p>
            <a:pPr marL="0" indent="0" algn="ctr" eaLnBrk="1" hangingPunct="1">
              <a:buNone/>
            </a:pPr>
            <a:r>
              <a:rPr lang="en-US" altLang="en-US" sz="2800"/>
              <a:t>What’s </a:t>
            </a:r>
            <a:r>
              <a:rPr lang="en-US" altLang="en-US" sz="2800">
                <a:solidFill>
                  <a:srgbClr val="00718F"/>
                </a:solidFill>
              </a:rPr>
              <a:t>one</a:t>
            </a:r>
            <a:r>
              <a:rPr lang="en-US" altLang="en-US" sz="2800"/>
              <a:t> thing you hope to learn from today’s meeting?</a:t>
            </a:r>
          </a:p>
        </p:txBody>
      </p:sp>
      <p:pic>
        <p:nvPicPr>
          <p:cNvPr id="4" name="Content Placeholder 4" descr="Graphical user interface, text&#10;&#10;Description automatically generated">
            <a:extLst>
              <a:ext uri="{FF2B5EF4-FFF2-40B4-BE49-F238E27FC236}">
                <a16:creationId xmlns:a16="http://schemas.microsoft.com/office/drawing/2014/main" id="{D47C682F-DE31-451C-980E-536165F56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3769" y="6200592"/>
            <a:ext cx="1478280" cy="587317"/>
          </a:xfrm>
          <a:prstGeom prst="rect">
            <a:avLst/>
          </a:prstGeom>
        </p:spPr>
      </p:pic>
    </p:spTree>
    <p:extLst>
      <p:ext uri="{BB962C8B-B14F-4D97-AF65-F5344CB8AC3E}">
        <p14:creationId xmlns:p14="http://schemas.microsoft.com/office/powerpoint/2010/main" val="209878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CC3F2EF-155D-5B30-556E-D68B3E0D84D0}"/>
              </a:ext>
            </a:extLst>
          </p:cNvPr>
          <p:cNvSpPr>
            <a:spLocks noGrp="1" noChangeArrowheads="1"/>
          </p:cNvSpPr>
          <p:nvPr>
            <p:ph type="title"/>
          </p:nvPr>
        </p:nvSpPr>
        <p:spPr>
          <a:xfrm>
            <a:off x="1981200" y="308963"/>
            <a:ext cx="8229600" cy="1158240"/>
          </a:xfrm>
        </p:spPr>
        <p:txBody>
          <a:bodyPr rtlCol="0">
            <a:normAutofit/>
          </a:bodyPr>
          <a:lstStyle/>
          <a:p>
            <a:pPr algn="l">
              <a:defRPr/>
            </a:pPr>
            <a:r>
              <a:rPr lang="en-US" altLang="en-US" sz="5400" b="1">
                <a:solidFill>
                  <a:schemeClr val="accent5">
                    <a:lumMod val="50000"/>
                  </a:schemeClr>
                </a:solidFill>
              </a:rPr>
              <a:t>EXCEPTIONAL Governance  </a:t>
            </a:r>
            <a:endParaRPr lang="en-US" altLang="en-US" sz="5400"/>
          </a:p>
        </p:txBody>
      </p:sp>
      <p:sp>
        <p:nvSpPr>
          <p:cNvPr id="17411" name="Rectangle 3">
            <a:extLst>
              <a:ext uri="{FF2B5EF4-FFF2-40B4-BE49-F238E27FC236}">
                <a16:creationId xmlns:a16="http://schemas.microsoft.com/office/drawing/2014/main" id="{1685C460-6CA1-8992-2C96-621DD7B6D651}"/>
              </a:ext>
            </a:extLst>
          </p:cNvPr>
          <p:cNvSpPr>
            <a:spLocks noGrp="1"/>
          </p:cNvSpPr>
          <p:nvPr>
            <p:ph idx="1"/>
          </p:nvPr>
        </p:nvSpPr>
        <p:spPr>
          <a:xfrm>
            <a:off x="1981200" y="1905000"/>
            <a:ext cx="8229600" cy="3733800"/>
          </a:xfrm>
        </p:spPr>
        <p:txBody>
          <a:bodyPr>
            <a:normAutofit/>
          </a:bodyPr>
          <a:lstStyle/>
          <a:p>
            <a:pPr eaLnBrk="1" hangingPunct="1"/>
            <a:r>
              <a:rPr lang="en-US" altLang="en-US" sz="2800"/>
              <a:t>Roles and Responsibilities of Chapter Board members </a:t>
            </a:r>
          </a:p>
          <a:p>
            <a:pPr eaLnBrk="1" hangingPunct="1"/>
            <a:r>
              <a:rPr lang="en-US" altLang="en-US" sz="2800"/>
              <a:t>Good Governance</a:t>
            </a:r>
          </a:p>
          <a:p>
            <a:pPr eaLnBrk="1" hangingPunct="1"/>
            <a:r>
              <a:rPr lang="en-US" altLang="en-US" sz="2800">
                <a:solidFill>
                  <a:srgbClr val="00718F"/>
                </a:solidFill>
              </a:rPr>
              <a:t>ARN</a:t>
            </a:r>
            <a:r>
              <a:rPr lang="en-US" altLang="en-US" sz="2800"/>
              <a:t> Governance structure </a:t>
            </a:r>
          </a:p>
        </p:txBody>
      </p:sp>
      <p:pic>
        <p:nvPicPr>
          <p:cNvPr id="5" name="Content Placeholder 4" descr="Graphical user interface, text&#10;&#10;Description automatically generated">
            <a:extLst>
              <a:ext uri="{FF2B5EF4-FFF2-40B4-BE49-F238E27FC236}">
                <a16:creationId xmlns:a16="http://schemas.microsoft.com/office/drawing/2014/main" id="{F26AFE6A-0A94-8A4A-3A6E-EB44CA8D0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336-838F-4C07-8465-53BCF85C150F}"/>
              </a:ext>
            </a:extLst>
          </p:cNvPr>
          <p:cNvSpPr>
            <a:spLocks noGrp="1"/>
          </p:cNvSpPr>
          <p:nvPr>
            <p:ph type="title"/>
          </p:nvPr>
        </p:nvSpPr>
        <p:spPr>
          <a:xfrm>
            <a:off x="609599" y="263350"/>
            <a:ext cx="10972800" cy="1143000"/>
          </a:xfrm>
        </p:spPr>
        <p:txBody>
          <a:bodyPr/>
          <a:lstStyle/>
          <a:p>
            <a:r>
              <a:rPr lang="en-US" altLang="en-US" sz="5400" b="1">
                <a:solidFill>
                  <a:schemeClr val="accent5">
                    <a:lumMod val="50000"/>
                  </a:schemeClr>
                </a:solidFill>
              </a:rPr>
              <a:t>Orientation Agenda</a:t>
            </a:r>
            <a:endParaRPr lang="en-US" sz="5400" b="1">
              <a:solidFill>
                <a:srgbClr val="00718F"/>
              </a:solidFill>
            </a:endParaRPr>
          </a:p>
        </p:txBody>
      </p:sp>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6" name="TextBox 5">
            <a:extLst>
              <a:ext uri="{FF2B5EF4-FFF2-40B4-BE49-F238E27FC236}">
                <a16:creationId xmlns:a16="http://schemas.microsoft.com/office/drawing/2014/main" id="{371B93B9-4C63-41D1-56D5-78857DC261BA}"/>
              </a:ext>
            </a:extLst>
          </p:cNvPr>
          <p:cNvSpPr txBox="1"/>
          <p:nvPr/>
        </p:nvSpPr>
        <p:spPr>
          <a:xfrm>
            <a:off x="1281288" y="1874728"/>
            <a:ext cx="9629422" cy="3108543"/>
          </a:xfrm>
          <a:prstGeom prst="rect">
            <a:avLst/>
          </a:prstGeom>
          <a:noFill/>
        </p:spPr>
        <p:txBody>
          <a:bodyPr wrap="square" rtlCol="0">
            <a:spAutoFit/>
          </a:bodyPr>
          <a:lstStyle/>
          <a:p>
            <a:pPr eaLnBrk="1" hangingPunct="1"/>
            <a:r>
              <a:rPr lang="en-US" altLang="en-US" sz="2800">
                <a:latin typeface="Gotham Book" panose="02000604040000020004"/>
              </a:rPr>
              <a:t>Welcome and Introductions			Saunders</a:t>
            </a:r>
          </a:p>
          <a:p>
            <a:pPr eaLnBrk="1" hangingPunct="1"/>
            <a:r>
              <a:rPr lang="en-US" altLang="en-US" sz="2800">
                <a:latin typeface="Gotham Book" panose="02000604040000020004"/>
              </a:rPr>
              <a:t>Governance; an Overview 			Irvin</a:t>
            </a:r>
          </a:p>
          <a:p>
            <a:pPr eaLnBrk="1" hangingPunct="1"/>
            <a:r>
              <a:rPr lang="en-US" altLang="en-US" sz="2800">
                <a:latin typeface="Gotham Book" panose="02000604040000020004"/>
              </a:rPr>
              <a:t>Roles/Responsibilities				Irvin</a:t>
            </a:r>
          </a:p>
          <a:p>
            <a:pPr eaLnBrk="1" hangingPunct="1"/>
            <a:r>
              <a:rPr lang="en-US" altLang="en-US" sz="2800">
                <a:latin typeface="Gotham Book" panose="02000604040000020004"/>
              </a:rPr>
              <a:t>Governance Structure 				Irvin</a:t>
            </a:r>
          </a:p>
          <a:p>
            <a:pPr eaLnBrk="1" hangingPunct="1"/>
            <a:r>
              <a:rPr lang="en-US" altLang="en-US" sz="2800">
                <a:latin typeface="Gotham Book" panose="02000604040000020004"/>
              </a:rPr>
              <a:t>Chapter Finance					Nemmer</a:t>
            </a:r>
          </a:p>
          <a:p>
            <a:pPr eaLnBrk="1" hangingPunct="1"/>
            <a:r>
              <a:rPr lang="en-US" altLang="en-US" sz="2800">
                <a:latin typeface="Gotham Book" panose="02000604040000020004"/>
              </a:rPr>
              <a:t>Questions/Wrap up 				Saunders</a:t>
            </a:r>
          </a:p>
          <a:p>
            <a:endParaRPr lang="en-US" sz="2800"/>
          </a:p>
        </p:txBody>
      </p:sp>
    </p:spTree>
    <p:extLst>
      <p:ext uri="{BB962C8B-B14F-4D97-AF65-F5344CB8AC3E}">
        <p14:creationId xmlns:p14="http://schemas.microsoft.com/office/powerpoint/2010/main" val="319878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9DA0CE1-20CE-F6A9-F42C-423D656B0A3A}"/>
              </a:ext>
            </a:extLst>
          </p:cNvPr>
          <p:cNvSpPr>
            <a:spLocks noGrp="1" noChangeArrowheads="1"/>
          </p:cNvSpPr>
          <p:nvPr>
            <p:ph type="title"/>
          </p:nvPr>
        </p:nvSpPr>
        <p:spPr>
          <a:xfrm>
            <a:off x="158044" y="-27338"/>
            <a:ext cx="11875911" cy="979776"/>
          </a:xfrm>
        </p:spPr>
        <p:txBody>
          <a:bodyPr/>
          <a:lstStyle/>
          <a:p>
            <a:pPr eaLnBrk="1" hangingPunct="1">
              <a:defRPr/>
            </a:pPr>
            <a:r>
              <a:rPr lang="en-US" altLang="en-US" sz="4800" b="1">
                <a:solidFill>
                  <a:schemeClr val="accent5">
                    <a:lumMod val="50000"/>
                  </a:schemeClr>
                </a:solidFill>
              </a:rPr>
              <a:t>ARN Organizational Structure </a:t>
            </a:r>
            <a:endParaRPr lang="en-US" altLang="en-US" sz="4800"/>
          </a:p>
        </p:txBody>
      </p:sp>
      <p:graphicFrame>
        <p:nvGraphicFramePr>
          <p:cNvPr id="18" name="Diagram 17">
            <a:extLst>
              <a:ext uri="{FF2B5EF4-FFF2-40B4-BE49-F238E27FC236}">
                <a16:creationId xmlns:a16="http://schemas.microsoft.com/office/drawing/2014/main" id="{41D0E326-C39A-6621-E44B-E6BE8E2B5DE6}"/>
              </a:ext>
            </a:extLst>
          </p:cNvPr>
          <p:cNvGraphicFramePr/>
          <p:nvPr/>
        </p:nvGraphicFramePr>
        <p:xfrm>
          <a:off x="1523999" y="628650"/>
          <a:ext cx="8489245" cy="622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descr="Graphical user interface, text&#10;&#10;Description automatically generated">
            <a:extLst>
              <a:ext uri="{FF2B5EF4-FFF2-40B4-BE49-F238E27FC236}">
                <a16:creationId xmlns:a16="http://schemas.microsoft.com/office/drawing/2014/main" id="{6DB552C7-3122-B418-AA82-6CD9D0243AA0}"/>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0421799" y="6200592"/>
            <a:ext cx="1478280" cy="587317"/>
          </a:xfrm>
        </p:spPr>
      </p:pic>
    </p:spTree>
    <p:extLst>
      <p:ext uri="{BB962C8B-B14F-4D97-AF65-F5344CB8AC3E}">
        <p14:creationId xmlns:p14="http://schemas.microsoft.com/office/powerpoint/2010/main" val="2503809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460B865-135E-BDEE-2D31-AF662C9BFF95}"/>
              </a:ext>
            </a:extLst>
          </p:cNvPr>
          <p:cNvSpPr>
            <a:spLocks noGrp="1" noChangeArrowheads="1"/>
          </p:cNvSpPr>
          <p:nvPr>
            <p:ph type="title"/>
          </p:nvPr>
        </p:nvSpPr>
        <p:spPr>
          <a:xfrm>
            <a:off x="1981200" y="609600"/>
            <a:ext cx="8229600" cy="1143000"/>
          </a:xfrm>
        </p:spPr>
        <p:txBody>
          <a:bodyPr rtlCol="0">
            <a:normAutofit fontScale="90000"/>
          </a:bodyPr>
          <a:lstStyle/>
          <a:p>
            <a:pPr algn="l">
              <a:defRPr/>
            </a:pPr>
            <a:br>
              <a:rPr lang="en-US" altLang="en-US" b="1">
                <a:solidFill>
                  <a:schemeClr val="accent5">
                    <a:lumMod val="50000"/>
                  </a:schemeClr>
                </a:solidFill>
              </a:rPr>
            </a:br>
            <a:br>
              <a:rPr lang="en-US" altLang="en-US"/>
            </a:br>
            <a:endParaRPr lang="en-US" altLang="en-US"/>
          </a:p>
        </p:txBody>
      </p:sp>
      <p:sp>
        <p:nvSpPr>
          <p:cNvPr id="2" name="Content Placeholder 1">
            <a:extLst>
              <a:ext uri="{FF2B5EF4-FFF2-40B4-BE49-F238E27FC236}">
                <a16:creationId xmlns:a16="http://schemas.microsoft.com/office/drawing/2014/main" id="{F1694CE4-CDD9-9CAE-45E3-37F8C21CB25F}"/>
              </a:ext>
            </a:extLst>
          </p:cNvPr>
          <p:cNvSpPr>
            <a:spLocks noGrp="1"/>
          </p:cNvSpPr>
          <p:nvPr>
            <p:ph idx="1"/>
          </p:nvPr>
        </p:nvSpPr>
        <p:spPr>
          <a:xfrm>
            <a:off x="609600" y="1888067"/>
            <a:ext cx="10972800" cy="1020763"/>
          </a:xfrm>
        </p:spPr>
        <p:txBody>
          <a:bodyPr>
            <a:noAutofit/>
          </a:bodyPr>
          <a:lstStyle/>
          <a:p>
            <a:pPr marL="0" indent="0" algn="ctr">
              <a:buNone/>
              <a:defRPr/>
            </a:pPr>
            <a:r>
              <a:rPr lang="en-US" altLang="en-US" sz="7200" b="1">
                <a:solidFill>
                  <a:schemeClr val="accent5">
                    <a:lumMod val="50000"/>
                  </a:schemeClr>
                </a:solidFill>
                <a:latin typeface="Gotham Book" panose="02000604040000020004"/>
              </a:rPr>
              <a:t>What does the Chapter Board do? </a:t>
            </a:r>
            <a:endParaRPr lang="en-US" sz="7200" b="1">
              <a:latin typeface="Gotham Book" panose="02000604040000020004"/>
            </a:endParaRPr>
          </a:p>
        </p:txBody>
      </p:sp>
      <p:pic>
        <p:nvPicPr>
          <p:cNvPr id="5" name="Content Placeholder 4" descr="Graphical user interface, text&#10;&#10;Description automatically generated">
            <a:extLst>
              <a:ext uri="{FF2B5EF4-FFF2-40B4-BE49-F238E27FC236}">
                <a16:creationId xmlns:a16="http://schemas.microsoft.com/office/drawing/2014/main" id="{6B7908EE-7C67-CF19-882A-E8290DB3B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CC3F2EF-155D-5B30-556E-D68B3E0D84D0}"/>
              </a:ext>
            </a:extLst>
          </p:cNvPr>
          <p:cNvSpPr>
            <a:spLocks noGrp="1" noChangeArrowheads="1"/>
          </p:cNvSpPr>
          <p:nvPr>
            <p:ph type="title"/>
          </p:nvPr>
        </p:nvSpPr>
        <p:spPr>
          <a:xfrm>
            <a:off x="1981200" y="308963"/>
            <a:ext cx="8229600" cy="1158240"/>
          </a:xfrm>
        </p:spPr>
        <p:txBody>
          <a:bodyPr rtlCol="0">
            <a:normAutofit/>
          </a:bodyPr>
          <a:lstStyle/>
          <a:p>
            <a:pPr algn="l">
              <a:defRPr/>
            </a:pPr>
            <a:r>
              <a:rPr lang="en-US" altLang="en-US" sz="5400" b="1">
                <a:solidFill>
                  <a:schemeClr val="accent5">
                    <a:lumMod val="50000"/>
                  </a:schemeClr>
                </a:solidFill>
              </a:rPr>
              <a:t>Board Structure</a:t>
            </a:r>
            <a:endParaRPr lang="en-US" altLang="en-US" sz="5400"/>
          </a:p>
        </p:txBody>
      </p:sp>
      <p:sp>
        <p:nvSpPr>
          <p:cNvPr id="17411" name="Rectangle 3">
            <a:extLst>
              <a:ext uri="{FF2B5EF4-FFF2-40B4-BE49-F238E27FC236}">
                <a16:creationId xmlns:a16="http://schemas.microsoft.com/office/drawing/2014/main" id="{1685C460-6CA1-8992-2C96-621DD7B6D651}"/>
              </a:ext>
            </a:extLst>
          </p:cNvPr>
          <p:cNvSpPr>
            <a:spLocks noGrp="1"/>
          </p:cNvSpPr>
          <p:nvPr>
            <p:ph idx="1"/>
          </p:nvPr>
        </p:nvSpPr>
        <p:spPr>
          <a:xfrm>
            <a:off x="1981200" y="1562100"/>
            <a:ext cx="8229600" cy="3733800"/>
          </a:xfrm>
        </p:spPr>
        <p:txBody>
          <a:bodyPr>
            <a:normAutofit/>
          </a:bodyPr>
          <a:lstStyle/>
          <a:p>
            <a:r>
              <a:rPr lang="en-US" altLang="en-US" sz="2800"/>
              <a:t>President</a:t>
            </a:r>
          </a:p>
          <a:p>
            <a:r>
              <a:rPr lang="en-US" altLang="en-US" sz="2800"/>
              <a:t>President-Elect</a:t>
            </a:r>
          </a:p>
          <a:p>
            <a:r>
              <a:rPr lang="en-US" altLang="en-US" sz="2800"/>
              <a:t>Treasurer/Secretary</a:t>
            </a:r>
          </a:p>
          <a:p>
            <a:r>
              <a:rPr lang="en-US" altLang="en-US" sz="2800"/>
              <a:t>Director</a:t>
            </a:r>
          </a:p>
          <a:p>
            <a:endParaRPr lang="en-US" altLang="en-US" sz="2800"/>
          </a:p>
        </p:txBody>
      </p:sp>
      <p:pic>
        <p:nvPicPr>
          <p:cNvPr id="5" name="Content Placeholder 4" descr="Graphical user interface, text&#10;&#10;Description automatically generated">
            <a:extLst>
              <a:ext uri="{FF2B5EF4-FFF2-40B4-BE49-F238E27FC236}">
                <a16:creationId xmlns:a16="http://schemas.microsoft.com/office/drawing/2014/main" id="{F26AFE6A-0A94-8A4A-3A6E-EB44CA8D0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extLst>
      <p:ext uri="{BB962C8B-B14F-4D97-AF65-F5344CB8AC3E}">
        <p14:creationId xmlns:p14="http://schemas.microsoft.com/office/powerpoint/2010/main" val="3026998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88D65F4-0F42-ECAE-BF99-F8425E263BFC}"/>
              </a:ext>
            </a:extLst>
          </p:cNvPr>
          <p:cNvSpPr>
            <a:spLocks noGrp="1" noChangeArrowheads="1"/>
          </p:cNvSpPr>
          <p:nvPr>
            <p:ph type="title"/>
          </p:nvPr>
        </p:nvSpPr>
        <p:spPr>
          <a:xfrm>
            <a:off x="1905000" y="230188"/>
            <a:ext cx="8229600" cy="1143000"/>
          </a:xfrm>
        </p:spPr>
        <p:txBody>
          <a:bodyPr rtlCol="0">
            <a:normAutofit/>
          </a:bodyPr>
          <a:lstStyle/>
          <a:p>
            <a:pPr>
              <a:defRPr/>
            </a:pPr>
            <a:r>
              <a:rPr lang="en-US" altLang="en-US" sz="5400" b="1">
                <a:solidFill>
                  <a:schemeClr val="accent5">
                    <a:lumMod val="50000"/>
                  </a:schemeClr>
                </a:solidFill>
              </a:rPr>
              <a:t>Role of the Chapter Board </a:t>
            </a:r>
            <a:endParaRPr lang="en-US" altLang="en-US" sz="5400"/>
          </a:p>
        </p:txBody>
      </p:sp>
      <p:sp>
        <p:nvSpPr>
          <p:cNvPr id="29700" name="Content Placeholder 2">
            <a:extLst>
              <a:ext uri="{FF2B5EF4-FFF2-40B4-BE49-F238E27FC236}">
                <a16:creationId xmlns:a16="http://schemas.microsoft.com/office/drawing/2014/main" id="{78C3E0F1-F9E7-1980-0CAD-42B1EE944D44}"/>
              </a:ext>
            </a:extLst>
          </p:cNvPr>
          <p:cNvSpPr txBox="1">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endParaRPr lang="en-US" altLang="en-US"/>
          </a:p>
        </p:txBody>
      </p:sp>
      <p:sp>
        <p:nvSpPr>
          <p:cNvPr id="29701" name="Rectangle 3">
            <a:extLst>
              <a:ext uri="{FF2B5EF4-FFF2-40B4-BE49-F238E27FC236}">
                <a16:creationId xmlns:a16="http://schemas.microsoft.com/office/drawing/2014/main" id="{E4697CBB-DDAA-63C7-10C4-490676E98C8F}"/>
              </a:ext>
            </a:extLst>
          </p:cNvPr>
          <p:cNvSpPr>
            <a:spLocks noGrp="1"/>
          </p:cNvSpPr>
          <p:nvPr>
            <p:ph idx="1"/>
          </p:nvPr>
        </p:nvSpPr>
        <p:spPr/>
        <p:txBody>
          <a:bodyPr>
            <a:normAutofit/>
          </a:bodyPr>
          <a:lstStyle/>
          <a:p>
            <a:pPr eaLnBrk="1" hangingPunct="1"/>
            <a:r>
              <a:rPr lang="en-US" altLang="en-US" sz="2800">
                <a:latin typeface="Gotham Book" panose="02000604040000020004"/>
              </a:rPr>
              <a:t>Determine mission, vision and strategies.</a:t>
            </a:r>
          </a:p>
          <a:p>
            <a:pPr eaLnBrk="1" hangingPunct="1"/>
            <a:r>
              <a:rPr lang="en-US" altLang="en-US" sz="2800">
                <a:latin typeface="Gotham Book" panose="02000604040000020004"/>
              </a:rPr>
              <a:t>Ensure and allocate resources.</a:t>
            </a:r>
          </a:p>
          <a:p>
            <a:pPr eaLnBrk="1" hangingPunct="1"/>
            <a:r>
              <a:rPr lang="en-US" altLang="en-US" sz="2800">
                <a:latin typeface="Gotham Book" panose="02000604040000020004"/>
              </a:rPr>
              <a:t>Provide financial oversight.</a:t>
            </a:r>
          </a:p>
          <a:p>
            <a:pPr eaLnBrk="1" hangingPunct="1"/>
            <a:r>
              <a:rPr lang="en-US" altLang="en-US" sz="2800">
                <a:latin typeface="Gotham Book" panose="02000604040000020004"/>
              </a:rPr>
              <a:t>Make wise and consequential decisions.</a:t>
            </a:r>
          </a:p>
          <a:p>
            <a:pPr eaLnBrk="1" hangingPunct="1"/>
            <a:r>
              <a:rPr lang="en-US" altLang="en-US" sz="2800">
                <a:latin typeface="Gotham Book" panose="02000604040000020004"/>
              </a:rPr>
              <a:t>Support and evaluate the executive director.</a:t>
            </a:r>
          </a:p>
          <a:p>
            <a:pPr eaLnBrk="1" hangingPunct="1"/>
            <a:r>
              <a:rPr lang="en-US" altLang="en-US" sz="2800">
                <a:latin typeface="Gotham Book" panose="02000604040000020004"/>
              </a:rPr>
              <a:t>Ambassador – voice of the organization’s mission, primary advocates for ARN on a local level.</a:t>
            </a:r>
          </a:p>
        </p:txBody>
      </p:sp>
      <p:pic>
        <p:nvPicPr>
          <p:cNvPr id="6" name="Content Placeholder 4" descr="Graphical user interface, text&#10;&#10;Description automatically generated">
            <a:extLst>
              <a:ext uri="{FF2B5EF4-FFF2-40B4-BE49-F238E27FC236}">
                <a16:creationId xmlns:a16="http://schemas.microsoft.com/office/drawing/2014/main" id="{4FFFDBC5-64D8-90E2-383B-68A499AE9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extLst>
      <p:ext uri="{BB962C8B-B14F-4D97-AF65-F5344CB8AC3E}">
        <p14:creationId xmlns:p14="http://schemas.microsoft.com/office/powerpoint/2010/main" val="2321723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E624B9A-55DC-5A72-C3DA-9529B9B1FCEC}"/>
              </a:ext>
            </a:extLst>
          </p:cNvPr>
          <p:cNvSpPr>
            <a:spLocks noGrp="1" noChangeArrowheads="1"/>
          </p:cNvSpPr>
          <p:nvPr>
            <p:ph type="title"/>
          </p:nvPr>
        </p:nvSpPr>
        <p:spPr>
          <a:xfrm>
            <a:off x="877043" y="131674"/>
            <a:ext cx="9544756" cy="1143000"/>
          </a:xfrm>
        </p:spPr>
        <p:txBody>
          <a:bodyPr rtlCol="0">
            <a:normAutofit/>
          </a:bodyPr>
          <a:lstStyle/>
          <a:p>
            <a:pPr>
              <a:defRPr/>
            </a:pPr>
            <a:r>
              <a:rPr lang="en-US" altLang="en-US" sz="5400" b="1">
                <a:solidFill>
                  <a:schemeClr val="accent5">
                    <a:lumMod val="50000"/>
                  </a:schemeClr>
                </a:solidFill>
              </a:rPr>
              <a:t>What is Good Governance?</a:t>
            </a:r>
            <a:endParaRPr lang="en-US" altLang="en-US" sz="5400"/>
          </a:p>
        </p:txBody>
      </p:sp>
      <p:sp>
        <p:nvSpPr>
          <p:cNvPr id="13315" name="Rectangle 3">
            <a:extLst>
              <a:ext uri="{FF2B5EF4-FFF2-40B4-BE49-F238E27FC236}">
                <a16:creationId xmlns:a16="http://schemas.microsoft.com/office/drawing/2014/main" id="{55AB77F9-547E-07B6-5BAF-BE3531735BA8}"/>
              </a:ext>
            </a:extLst>
          </p:cNvPr>
          <p:cNvSpPr>
            <a:spLocks noGrp="1" noChangeArrowheads="1"/>
          </p:cNvSpPr>
          <p:nvPr>
            <p:ph idx="1"/>
          </p:nvPr>
        </p:nvSpPr>
        <p:spPr>
          <a:xfrm>
            <a:off x="2590800" y="1365250"/>
            <a:ext cx="7010400" cy="3733800"/>
          </a:xfrm>
        </p:spPr>
        <p:txBody>
          <a:bodyPr/>
          <a:lstStyle/>
          <a:p>
            <a:pPr marL="57150" indent="0">
              <a:buNone/>
              <a:defRPr/>
            </a:pPr>
            <a:endParaRPr lang="en-US" sz="1600"/>
          </a:p>
          <a:p>
            <a:pPr marL="57150" indent="0">
              <a:buNone/>
              <a:defRPr/>
            </a:pPr>
            <a:endParaRPr lang="en-US" sz="1600"/>
          </a:p>
          <a:p>
            <a:pPr marL="57150" indent="0">
              <a:buNone/>
              <a:defRPr/>
            </a:pPr>
            <a:endParaRPr lang="en-US" sz="1600"/>
          </a:p>
          <a:p>
            <a:pPr marL="57150" indent="0">
              <a:buNone/>
              <a:defRPr/>
            </a:pPr>
            <a:endParaRPr lang="en-US" sz="1600"/>
          </a:p>
          <a:p>
            <a:pPr marL="0" indent="0">
              <a:buNone/>
              <a:defRPr/>
            </a:pPr>
            <a:endParaRPr lang="en-US" altLang="en-US" sz="1600"/>
          </a:p>
        </p:txBody>
      </p:sp>
      <p:sp>
        <p:nvSpPr>
          <p:cNvPr id="27653" name="Content Placeholder 2">
            <a:extLst>
              <a:ext uri="{FF2B5EF4-FFF2-40B4-BE49-F238E27FC236}">
                <a16:creationId xmlns:a16="http://schemas.microsoft.com/office/drawing/2014/main" id="{543EB837-5052-08F0-ED59-44DFF6CABCF6}"/>
              </a:ext>
            </a:extLst>
          </p:cNvPr>
          <p:cNvSpPr txBox="1">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endParaRPr lang="en-US" altLang="en-US"/>
          </a:p>
        </p:txBody>
      </p:sp>
      <p:sp>
        <p:nvSpPr>
          <p:cNvPr id="27654" name="Content Placeholder 2">
            <a:extLst>
              <a:ext uri="{FF2B5EF4-FFF2-40B4-BE49-F238E27FC236}">
                <a16:creationId xmlns:a16="http://schemas.microsoft.com/office/drawing/2014/main" id="{7DB483F5-D095-FA0B-2CC2-5E79BD9BF7A9}"/>
              </a:ext>
            </a:extLst>
          </p:cNvPr>
          <p:cNvSpPr txBox="1">
            <a:spLocks/>
          </p:cNvSpPr>
          <p:nvPr/>
        </p:nvSpPr>
        <p:spPr bwMode="auto">
          <a:xfrm>
            <a:off x="877043" y="1418608"/>
            <a:ext cx="10795668"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Char char="§"/>
            </a:pPr>
            <a:r>
              <a:rPr lang="en-US" altLang="en-US" sz="2600">
                <a:solidFill>
                  <a:srgbClr val="000000"/>
                </a:solidFill>
                <a:latin typeface="Gotham Book" panose="02000604040000020004"/>
                <a:cs typeface="Calibri" panose="020F0502020204030204" pitchFamily="34" charset="0"/>
              </a:rPr>
              <a:t>Govern in a manner that is consistent with the Academy’s stated shared values and the goals identified within its strategic plan</a:t>
            </a:r>
          </a:p>
          <a:p>
            <a:pPr>
              <a:buFont typeface="Wingdings" panose="05000000000000000000" pitchFamily="2" charset="2"/>
              <a:buChar char="§"/>
            </a:pPr>
            <a:r>
              <a:rPr lang="en-US" altLang="en-US" sz="2600">
                <a:solidFill>
                  <a:srgbClr val="000000"/>
                </a:solidFill>
                <a:latin typeface="Gotham Book" panose="02000604040000020004"/>
                <a:cs typeface="Calibri" panose="020F0502020204030204" pitchFamily="34" charset="0"/>
              </a:rPr>
              <a:t>Understand the needs, wants and values of the broader membership</a:t>
            </a:r>
          </a:p>
          <a:p>
            <a:pPr>
              <a:buFont typeface="Wingdings" panose="05000000000000000000" pitchFamily="2" charset="2"/>
              <a:buChar char="§"/>
            </a:pPr>
            <a:r>
              <a:rPr lang="en-US" altLang="en-US" sz="2600">
                <a:solidFill>
                  <a:srgbClr val="000000"/>
                </a:solidFill>
                <a:latin typeface="Gotham Book" panose="02000604040000020004"/>
                <a:cs typeface="Calibri" panose="020F0502020204030204" pitchFamily="34" charset="0"/>
              </a:rPr>
              <a:t>Ensure effective organizational planning and adequate resources (structure, funds, time, volunteers, staff, technology, etc.)</a:t>
            </a:r>
          </a:p>
          <a:p>
            <a:pPr>
              <a:buFont typeface="Wingdings" panose="05000000000000000000" pitchFamily="2" charset="2"/>
              <a:buChar char="§"/>
            </a:pPr>
            <a:r>
              <a:rPr lang="en-US" altLang="en-US" sz="2600">
                <a:solidFill>
                  <a:srgbClr val="000000"/>
                </a:solidFill>
                <a:latin typeface="Gotham Book" panose="02000604040000020004"/>
                <a:cs typeface="Calibri" panose="020F0502020204030204" pitchFamily="34" charset="0"/>
              </a:rPr>
              <a:t>Ensure legal and ethical integrity and maintain accountability</a:t>
            </a:r>
          </a:p>
          <a:p>
            <a:pPr>
              <a:buFont typeface="Wingdings" panose="05000000000000000000" pitchFamily="2" charset="2"/>
              <a:buChar char="§"/>
            </a:pPr>
            <a:r>
              <a:rPr lang="en-US" altLang="en-US" sz="2600">
                <a:solidFill>
                  <a:srgbClr val="000000"/>
                </a:solidFill>
                <a:latin typeface="Gotham Book" panose="02000604040000020004"/>
                <a:cs typeface="Calibri" panose="020F0502020204030204" pitchFamily="34" charset="0"/>
              </a:rPr>
              <a:t>Determine, monitor and enhance programs, products and services </a:t>
            </a:r>
          </a:p>
          <a:p>
            <a:pPr>
              <a:buFont typeface="Wingdings" panose="05000000000000000000" pitchFamily="2" charset="2"/>
              <a:buChar char="§"/>
            </a:pPr>
            <a:r>
              <a:rPr lang="en-US" altLang="en-US" sz="2600">
                <a:solidFill>
                  <a:srgbClr val="000000"/>
                </a:solidFill>
                <a:latin typeface="Gotham Book" panose="02000604040000020004"/>
                <a:cs typeface="Calibri" panose="020F0502020204030204" pitchFamily="34" charset="0"/>
              </a:rPr>
              <a:t>Partner with staff to communicate, assess and measure progress</a:t>
            </a:r>
          </a:p>
          <a:p>
            <a:endParaRPr lang="en-US" altLang="en-US"/>
          </a:p>
        </p:txBody>
      </p:sp>
      <p:pic>
        <p:nvPicPr>
          <p:cNvPr id="7" name="Content Placeholder 4" descr="Graphical user interface, text&#10;&#10;Description automatically generated">
            <a:extLst>
              <a:ext uri="{FF2B5EF4-FFF2-40B4-BE49-F238E27FC236}">
                <a16:creationId xmlns:a16="http://schemas.microsoft.com/office/drawing/2014/main" id="{3E3272E0-604A-B9FE-3595-64E659386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A2F94AF-30BB-E5E4-8FD7-E39C5D96E9B7}"/>
              </a:ext>
            </a:extLst>
          </p:cNvPr>
          <p:cNvSpPr>
            <a:spLocks noGrp="1" noChangeArrowheads="1"/>
          </p:cNvSpPr>
          <p:nvPr>
            <p:ph type="title"/>
          </p:nvPr>
        </p:nvSpPr>
        <p:spPr>
          <a:xfrm>
            <a:off x="1534211" y="190147"/>
            <a:ext cx="9123577" cy="959556"/>
          </a:xfrm>
        </p:spPr>
        <p:txBody>
          <a:bodyPr/>
          <a:lstStyle/>
          <a:p>
            <a:pPr eaLnBrk="1" hangingPunct="1">
              <a:defRPr/>
            </a:pPr>
            <a:r>
              <a:rPr lang="en-US" altLang="en-US" sz="5400" b="1">
                <a:solidFill>
                  <a:schemeClr val="accent5">
                    <a:lumMod val="50000"/>
                  </a:schemeClr>
                </a:solidFill>
              </a:rPr>
              <a:t>Parliamentary Procedure </a:t>
            </a:r>
            <a:endParaRPr lang="en-US" altLang="en-US" sz="5400"/>
          </a:p>
        </p:txBody>
      </p:sp>
      <p:sp>
        <p:nvSpPr>
          <p:cNvPr id="41988" name="Content Placeholder 2">
            <a:extLst>
              <a:ext uri="{FF2B5EF4-FFF2-40B4-BE49-F238E27FC236}">
                <a16:creationId xmlns:a16="http://schemas.microsoft.com/office/drawing/2014/main" id="{FDCD082A-3F38-362D-4CF3-EE5D201A2C94}"/>
              </a:ext>
            </a:extLst>
          </p:cNvPr>
          <p:cNvSpPr>
            <a:spLocks noGrp="1"/>
          </p:cNvSpPr>
          <p:nvPr>
            <p:ph idx="1"/>
          </p:nvPr>
        </p:nvSpPr>
        <p:spPr>
          <a:xfrm>
            <a:off x="948267" y="1371600"/>
            <a:ext cx="10261600" cy="4419600"/>
          </a:xfrm>
        </p:spPr>
        <p:txBody>
          <a:bodyPr>
            <a:normAutofit/>
          </a:bodyPr>
          <a:lstStyle/>
          <a:p>
            <a:pPr>
              <a:buClr>
                <a:srgbClr val="009999"/>
              </a:buClr>
            </a:pPr>
            <a:r>
              <a:rPr lang="en-US" altLang="en-US" sz="2800">
                <a:latin typeface="Gotham Book" panose="02000604040000020004"/>
              </a:rPr>
              <a:t>Flexible, but adhering to principles</a:t>
            </a:r>
          </a:p>
          <a:p>
            <a:pPr>
              <a:buClr>
                <a:srgbClr val="009999"/>
              </a:buClr>
            </a:pPr>
            <a:r>
              <a:rPr lang="en-US" altLang="en-US" sz="2800">
                <a:latin typeface="Gotham Book" panose="02000604040000020004"/>
              </a:rPr>
              <a:t>Quorum (majority of board members – 6) </a:t>
            </a:r>
            <a:br>
              <a:rPr lang="en-US" altLang="en-US" sz="2800">
                <a:latin typeface="Gotham Book" panose="02000604040000020004"/>
              </a:rPr>
            </a:br>
            <a:r>
              <a:rPr lang="en-US" altLang="en-US" sz="2800">
                <a:latin typeface="Gotham Book" panose="02000604040000020004"/>
              </a:rPr>
              <a:t>required for decision-making, so your participation is important. </a:t>
            </a:r>
            <a:r>
              <a:rPr lang="en-US" altLang="en-US" sz="2800">
                <a:solidFill>
                  <a:srgbClr val="00718F"/>
                </a:solidFill>
                <a:latin typeface="Gotham Book" panose="02000604040000020004"/>
              </a:rPr>
              <a:t>Inform of absence in advance.</a:t>
            </a:r>
          </a:p>
          <a:p>
            <a:pPr>
              <a:buClr>
                <a:srgbClr val="009999"/>
              </a:buClr>
            </a:pPr>
            <a:r>
              <a:rPr lang="en-US" altLang="en-US" sz="2800">
                <a:latin typeface="Gotham Book" panose="02000604040000020004"/>
              </a:rPr>
              <a:t>Thorough deliberation ensures the best decision-making</a:t>
            </a:r>
          </a:p>
          <a:p>
            <a:pPr lvl="1">
              <a:buClr>
                <a:srgbClr val="009999"/>
              </a:buClr>
            </a:pPr>
            <a:r>
              <a:rPr lang="en-US" altLang="en-US" sz="2800">
                <a:latin typeface="Gotham Book" panose="02000604040000020004"/>
              </a:rPr>
              <a:t>Healthy conflict is encouraged</a:t>
            </a:r>
          </a:p>
          <a:p>
            <a:pPr>
              <a:buClr>
                <a:srgbClr val="009999"/>
              </a:buClr>
            </a:pPr>
            <a:r>
              <a:rPr lang="en-US" altLang="en-US" sz="2800">
                <a:latin typeface="Gotham Book" panose="02000604040000020004"/>
              </a:rPr>
              <a:t>Decisions are reached by consensus</a:t>
            </a:r>
          </a:p>
          <a:p>
            <a:endParaRPr lang="en-US" altLang="en-US"/>
          </a:p>
        </p:txBody>
      </p:sp>
      <p:pic>
        <p:nvPicPr>
          <p:cNvPr id="5" name="Content Placeholder 4" descr="Graphical user interface, text&#10;&#10;Description automatically generated">
            <a:extLst>
              <a:ext uri="{FF2B5EF4-FFF2-40B4-BE49-F238E27FC236}">
                <a16:creationId xmlns:a16="http://schemas.microsoft.com/office/drawing/2014/main" id="{12C6EB38-ADF4-C0DC-6B5A-F4CC7E890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3BEC951-131A-CD0E-138D-86F5C15C311F}"/>
              </a:ext>
            </a:extLst>
          </p:cNvPr>
          <p:cNvSpPr>
            <a:spLocks noGrp="1" noChangeArrowheads="1"/>
          </p:cNvSpPr>
          <p:nvPr>
            <p:ph type="title"/>
          </p:nvPr>
        </p:nvSpPr>
        <p:spPr>
          <a:xfrm>
            <a:off x="584200" y="160336"/>
            <a:ext cx="11023600" cy="1143000"/>
          </a:xfrm>
        </p:spPr>
        <p:txBody>
          <a:bodyPr rtlCol="0">
            <a:noAutofit/>
          </a:bodyPr>
          <a:lstStyle/>
          <a:p>
            <a:pPr>
              <a:defRPr/>
            </a:pPr>
            <a:r>
              <a:rPr lang="en-US" altLang="en-US" sz="5400" b="1">
                <a:solidFill>
                  <a:schemeClr val="accent5">
                    <a:lumMod val="50000"/>
                  </a:schemeClr>
                </a:solidFill>
              </a:rPr>
              <a:t>In a Knowledge-based Organization</a:t>
            </a:r>
            <a:endParaRPr lang="en-US" altLang="en-US" sz="5400"/>
          </a:p>
        </p:txBody>
      </p:sp>
      <p:sp>
        <p:nvSpPr>
          <p:cNvPr id="7" name="Content Placeholder 2">
            <a:extLst>
              <a:ext uri="{FF2B5EF4-FFF2-40B4-BE49-F238E27FC236}">
                <a16:creationId xmlns:a16="http://schemas.microsoft.com/office/drawing/2014/main" id="{48B110F9-7F68-6538-E228-4AF2A282A2E9}"/>
              </a:ext>
            </a:extLst>
          </p:cNvPr>
          <p:cNvSpPr>
            <a:spLocks noGrp="1"/>
          </p:cNvSpPr>
          <p:nvPr>
            <p:ph idx="1"/>
          </p:nvPr>
        </p:nvSpPr>
        <p:spPr>
          <a:xfrm>
            <a:off x="1140177" y="1488982"/>
            <a:ext cx="9911645" cy="4525963"/>
          </a:xfrm>
        </p:spPr>
        <p:txBody>
          <a:bodyPr rtlCol="0">
            <a:normAutofit/>
          </a:bodyPr>
          <a:lstStyle/>
          <a:p>
            <a:pPr marL="0" indent="0">
              <a:buNone/>
              <a:defRPr/>
            </a:pPr>
            <a:r>
              <a:rPr lang="en-US" altLang="en-US" i="1">
                <a:solidFill>
                  <a:srgbClr val="040E2D"/>
                </a:solidFill>
                <a:latin typeface="Gotham Book" panose="02000604040000020004"/>
              </a:rPr>
              <a:t>Who makes the decision is far less important than the quality of information and insight on which the decision is made.</a:t>
            </a:r>
            <a:endParaRPr lang="en-US">
              <a:latin typeface="Gotham Book" panose="02000604040000020004"/>
            </a:endParaRPr>
          </a:p>
          <a:p>
            <a:pPr marL="0" indent="0">
              <a:buNone/>
              <a:defRPr/>
            </a:pPr>
            <a:r>
              <a:rPr lang="en-US" altLang="en-US" sz="2000" i="1">
                <a:solidFill>
                  <a:srgbClr val="00718F"/>
                </a:solidFill>
                <a:latin typeface="Gotham Book" panose="02000604040000020004"/>
              </a:rPr>
              <a:t>Source: The Will to Govern Well, ASAE, 2002</a:t>
            </a:r>
          </a:p>
          <a:p>
            <a:pPr>
              <a:defRPr/>
            </a:pPr>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289264C7-E180-AA0C-23FD-23140D5A0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extLst>
      <p:ext uri="{BB962C8B-B14F-4D97-AF65-F5344CB8AC3E}">
        <p14:creationId xmlns:p14="http://schemas.microsoft.com/office/powerpoint/2010/main" val="766132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18C11DA9-4700-8D26-275D-92BC4636F88D}"/>
              </a:ext>
            </a:extLst>
          </p:cNvPr>
          <p:cNvSpPr>
            <a:spLocks noGrp="1" noChangeArrowheads="1"/>
          </p:cNvSpPr>
          <p:nvPr>
            <p:ph type="title"/>
          </p:nvPr>
        </p:nvSpPr>
        <p:spPr>
          <a:xfrm>
            <a:off x="1323622" y="2537708"/>
            <a:ext cx="9544756" cy="891292"/>
          </a:xfrm>
        </p:spPr>
        <p:txBody>
          <a:bodyPr/>
          <a:lstStyle/>
          <a:p>
            <a:pPr eaLnBrk="1" hangingPunct="1">
              <a:defRPr/>
            </a:pPr>
            <a:r>
              <a:rPr lang="en-US" altLang="en-US" sz="5400" b="1">
                <a:solidFill>
                  <a:schemeClr val="accent5">
                    <a:lumMod val="50000"/>
                  </a:schemeClr>
                </a:solidFill>
              </a:rPr>
              <a:t>BOARD FATIGUE</a:t>
            </a:r>
            <a:br>
              <a:rPr lang="en-US" altLang="en-US" sz="5400" b="1">
                <a:solidFill>
                  <a:schemeClr val="accent5">
                    <a:lumMod val="50000"/>
                  </a:schemeClr>
                </a:solidFill>
              </a:rPr>
            </a:br>
            <a:endParaRPr lang="en-US" altLang="en-US" sz="5400"/>
          </a:p>
        </p:txBody>
      </p:sp>
      <p:pic>
        <p:nvPicPr>
          <p:cNvPr id="6" name="Content Placeholder 4" descr="Graphical user interface, text&#10;&#10;Description automatically generated">
            <a:extLst>
              <a:ext uri="{FF2B5EF4-FFF2-40B4-BE49-F238E27FC236}">
                <a16:creationId xmlns:a16="http://schemas.microsoft.com/office/drawing/2014/main" id="{77C5C614-F5A0-B175-1D90-DC89B7D3C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extLst>
      <p:ext uri="{BB962C8B-B14F-4D97-AF65-F5344CB8AC3E}">
        <p14:creationId xmlns:p14="http://schemas.microsoft.com/office/powerpoint/2010/main" val="2034836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B412F9E-8EFE-419B-7D8D-AE0AC0EAF0B6}"/>
              </a:ext>
            </a:extLst>
          </p:cNvPr>
          <p:cNvSpPr>
            <a:spLocks noGrp="1" noChangeArrowheads="1"/>
          </p:cNvSpPr>
          <p:nvPr>
            <p:ph type="title"/>
          </p:nvPr>
        </p:nvSpPr>
        <p:spPr>
          <a:xfrm>
            <a:off x="1356077" y="363536"/>
            <a:ext cx="9479844" cy="1143000"/>
          </a:xfrm>
        </p:spPr>
        <p:txBody>
          <a:bodyPr rtlCol="0">
            <a:noAutofit/>
          </a:bodyPr>
          <a:lstStyle/>
          <a:p>
            <a:pPr>
              <a:defRPr/>
            </a:pPr>
            <a:r>
              <a:rPr lang="en-US" altLang="en-US" sz="5400" b="1">
                <a:solidFill>
                  <a:schemeClr val="accent5">
                    <a:lumMod val="50000"/>
                  </a:schemeClr>
                </a:solidFill>
              </a:rPr>
              <a:t>How the Chapter Board should work together</a:t>
            </a:r>
            <a:endParaRPr lang="en-US" altLang="en-US" sz="5400"/>
          </a:p>
        </p:txBody>
      </p:sp>
      <p:sp>
        <p:nvSpPr>
          <p:cNvPr id="33796" name="Content Placeholder 2">
            <a:extLst>
              <a:ext uri="{FF2B5EF4-FFF2-40B4-BE49-F238E27FC236}">
                <a16:creationId xmlns:a16="http://schemas.microsoft.com/office/drawing/2014/main" id="{5B9BE323-C67F-06B3-57E9-507C7878833D}"/>
              </a:ext>
            </a:extLst>
          </p:cNvPr>
          <p:cNvSpPr txBox="1">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endParaRPr lang="en-US" altLang="en-US"/>
          </a:p>
        </p:txBody>
      </p:sp>
      <p:sp>
        <p:nvSpPr>
          <p:cNvPr id="8" name="Content Placeholder 2">
            <a:extLst>
              <a:ext uri="{FF2B5EF4-FFF2-40B4-BE49-F238E27FC236}">
                <a16:creationId xmlns:a16="http://schemas.microsoft.com/office/drawing/2014/main" id="{4957D666-EE2F-7000-498F-9A9A59E55D65}"/>
              </a:ext>
            </a:extLst>
          </p:cNvPr>
          <p:cNvSpPr>
            <a:spLocks noGrp="1"/>
          </p:cNvSpPr>
          <p:nvPr>
            <p:ph idx="1"/>
          </p:nvPr>
        </p:nvSpPr>
        <p:spPr>
          <a:xfrm>
            <a:off x="1356077" y="2156178"/>
            <a:ext cx="9479843" cy="4168421"/>
          </a:xfrm>
        </p:spPr>
        <p:txBody>
          <a:bodyPr rtlCol="0">
            <a:normAutofit/>
          </a:bodyPr>
          <a:lstStyle/>
          <a:p>
            <a:pPr>
              <a:spcBef>
                <a:spcPts val="1200"/>
              </a:spcBef>
              <a:buClr>
                <a:srgbClr val="009999"/>
              </a:buClr>
              <a:defRPr/>
            </a:pPr>
            <a:r>
              <a:rPr lang="en-US" altLang="en-US" sz="2800"/>
              <a:t>Developing agenda</a:t>
            </a:r>
          </a:p>
          <a:p>
            <a:pPr>
              <a:spcBef>
                <a:spcPts val="1200"/>
              </a:spcBef>
              <a:buClr>
                <a:srgbClr val="009999"/>
              </a:buClr>
              <a:defRPr/>
            </a:pPr>
            <a:r>
              <a:rPr lang="en-US" altLang="en-US" sz="2800"/>
              <a:t>Preparation of board materials</a:t>
            </a:r>
          </a:p>
          <a:p>
            <a:pPr>
              <a:spcBef>
                <a:spcPts val="1200"/>
              </a:spcBef>
              <a:buClr>
                <a:srgbClr val="009999"/>
              </a:buClr>
              <a:defRPr/>
            </a:pPr>
            <a:r>
              <a:rPr lang="en-US" altLang="en-US" sz="2800"/>
              <a:t>Parliamentary procedure – Flexible!</a:t>
            </a:r>
          </a:p>
          <a:p>
            <a:pPr>
              <a:spcBef>
                <a:spcPts val="1200"/>
              </a:spcBef>
              <a:buClr>
                <a:srgbClr val="009999"/>
              </a:buClr>
              <a:defRPr/>
            </a:pPr>
            <a:r>
              <a:rPr lang="en-US" altLang="en-US" sz="2800"/>
              <a:t>Preparation and participation by board members</a:t>
            </a:r>
          </a:p>
          <a:p>
            <a:pPr>
              <a:spcBef>
                <a:spcPts val="1200"/>
              </a:spcBef>
              <a:buClr>
                <a:srgbClr val="009999"/>
              </a:buClr>
              <a:defRPr/>
            </a:pPr>
            <a:r>
              <a:rPr lang="en-US" altLang="en-US" sz="2800"/>
              <a:t>Communication between meetings – </a:t>
            </a:r>
            <a:r>
              <a:rPr lang="en-US" altLang="en-US" sz="2800" i="1">
                <a:solidFill>
                  <a:srgbClr val="00718F"/>
                </a:solidFill>
              </a:rPr>
              <a:t>Chapter Meetings</a:t>
            </a:r>
          </a:p>
          <a:p>
            <a:pPr>
              <a:spcBef>
                <a:spcPts val="1200"/>
              </a:spcBef>
              <a:buClr>
                <a:srgbClr val="009999"/>
              </a:buClr>
              <a:defRPr/>
            </a:pPr>
            <a:r>
              <a:rPr lang="en-US" altLang="en-US" sz="2800"/>
              <a:t>Knowledge-based decision making</a:t>
            </a:r>
          </a:p>
        </p:txBody>
      </p:sp>
      <p:pic>
        <p:nvPicPr>
          <p:cNvPr id="6" name="Content Placeholder 4" descr="Graphical user interface, text&#10;&#10;Description automatically generated">
            <a:extLst>
              <a:ext uri="{FF2B5EF4-FFF2-40B4-BE49-F238E27FC236}">
                <a16:creationId xmlns:a16="http://schemas.microsoft.com/office/drawing/2014/main" id="{C7776E30-5A76-C4A4-6C20-E122C93BA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9EB631-A83E-9298-36B2-86441B07B541}"/>
              </a:ext>
            </a:extLst>
          </p:cNvPr>
          <p:cNvSpPr>
            <a:spLocks noGrp="1" noChangeArrowheads="1"/>
          </p:cNvSpPr>
          <p:nvPr>
            <p:ph type="title"/>
          </p:nvPr>
        </p:nvSpPr>
        <p:spPr>
          <a:xfrm>
            <a:off x="280635" y="136524"/>
            <a:ext cx="4634089" cy="714192"/>
          </a:xfrm>
        </p:spPr>
        <p:txBody>
          <a:bodyPr rtlCol="0">
            <a:normAutofit fontScale="90000"/>
          </a:bodyPr>
          <a:lstStyle/>
          <a:p>
            <a:pPr>
              <a:defRPr/>
            </a:pPr>
            <a:r>
              <a:rPr lang="en-US" altLang="en-US" sz="5400" b="1">
                <a:solidFill>
                  <a:schemeClr val="accent5">
                    <a:lumMod val="50000"/>
                  </a:schemeClr>
                </a:solidFill>
              </a:rPr>
              <a:t>Resources </a:t>
            </a:r>
            <a:endParaRPr lang="en-US" altLang="en-US" sz="5400"/>
          </a:p>
        </p:txBody>
      </p:sp>
      <p:sp>
        <p:nvSpPr>
          <p:cNvPr id="37891" name="Slide Number Placeholder 1">
            <a:extLst>
              <a:ext uri="{FF2B5EF4-FFF2-40B4-BE49-F238E27FC236}">
                <a16:creationId xmlns:a16="http://schemas.microsoft.com/office/drawing/2014/main" id="{1E9CD722-0F84-3953-1F49-450F699B61CC}"/>
              </a:ext>
            </a:extLst>
          </p:cNvPr>
          <p:cNvSpPr>
            <a:spLocks noGrp="1"/>
          </p:cNvSpPr>
          <p:nvPr>
            <p:ph type="sldNum" sz="quarter" idx="4294967295"/>
          </p:nvPr>
        </p:nvSpPr>
        <p:spPr bwMode="auto">
          <a:xfrm>
            <a:off x="861060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FEFEFE"/>
              </a:solidFill>
              <a:latin typeface="Arial" panose="020B0604020202020204" pitchFamily="34" charset="0"/>
            </a:endParaRPr>
          </a:p>
        </p:txBody>
      </p:sp>
      <p:pic>
        <p:nvPicPr>
          <p:cNvPr id="5" name="Content Placeholder 4" descr="Graphical user interface, text&#10;&#10;Description automatically generated">
            <a:extLst>
              <a:ext uri="{FF2B5EF4-FFF2-40B4-BE49-F238E27FC236}">
                <a16:creationId xmlns:a16="http://schemas.microsoft.com/office/drawing/2014/main" id="{E4F86B3B-F34C-41C8-E6C1-94B8D0970D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pic>
        <p:nvPicPr>
          <p:cNvPr id="3" name="Picture 2">
            <a:extLst>
              <a:ext uri="{FF2B5EF4-FFF2-40B4-BE49-F238E27FC236}">
                <a16:creationId xmlns:a16="http://schemas.microsoft.com/office/drawing/2014/main" id="{89A8D123-97F4-3718-B2BC-3F68F163C279}"/>
              </a:ext>
            </a:extLst>
          </p:cNvPr>
          <p:cNvPicPr>
            <a:picLocks noChangeAspect="1"/>
          </p:cNvPicPr>
          <p:nvPr/>
        </p:nvPicPr>
        <p:blipFill>
          <a:blip r:embed="rId4"/>
          <a:stretch>
            <a:fillRect/>
          </a:stretch>
        </p:blipFill>
        <p:spPr>
          <a:xfrm>
            <a:off x="6096000" y="0"/>
            <a:ext cx="5989662" cy="6032753"/>
          </a:xfrm>
          <a:prstGeom prst="rect">
            <a:avLst/>
          </a:prstGeom>
        </p:spPr>
      </p:pic>
      <p:pic>
        <p:nvPicPr>
          <p:cNvPr id="6" name="Picture 5">
            <a:extLst>
              <a:ext uri="{FF2B5EF4-FFF2-40B4-BE49-F238E27FC236}">
                <a16:creationId xmlns:a16="http://schemas.microsoft.com/office/drawing/2014/main" id="{16CC3D42-DB36-2B26-3070-4B7D402883BB}"/>
              </a:ext>
            </a:extLst>
          </p:cNvPr>
          <p:cNvPicPr>
            <a:picLocks noChangeAspect="1"/>
          </p:cNvPicPr>
          <p:nvPr/>
        </p:nvPicPr>
        <p:blipFill rotWithShape="1">
          <a:blip r:embed="rId5"/>
          <a:srcRect l="25688" t="23395"/>
          <a:stretch/>
        </p:blipFill>
        <p:spPr>
          <a:xfrm>
            <a:off x="191911" y="2063876"/>
            <a:ext cx="5810162" cy="27302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F21D69C-54A1-4B39-A5D5-3450EAB90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55CC73-EB54-4A99-B090-0454B11DE7FA}"/>
              </a:ext>
            </a:extLst>
          </p:cNvPr>
          <p:cNvSpPr>
            <a:spLocks noGrp="1"/>
          </p:cNvSpPr>
          <p:nvPr>
            <p:ph type="ctrTitle"/>
          </p:nvPr>
        </p:nvSpPr>
        <p:spPr>
          <a:xfrm>
            <a:off x="1814944" y="2472947"/>
            <a:ext cx="8562109" cy="2533073"/>
          </a:xfrm>
        </p:spPr>
        <p:txBody>
          <a:bodyPr>
            <a:noAutofit/>
          </a:bodyPr>
          <a:lstStyle/>
          <a:p>
            <a:pPr algn="ctr">
              <a:lnSpc>
                <a:spcPct val="80000"/>
              </a:lnSpc>
            </a:pPr>
            <a:r>
              <a:rPr lang="en-US" sz="6600">
                <a:solidFill>
                  <a:schemeClr val="bg1"/>
                </a:solidFill>
                <a:latin typeface="Gotham Book" panose="02000604040000020004"/>
              </a:rPr>
              <a:t>Karen Saunders</a:t>
            </a:r>
            <a:endParaRPr lang="en-US" sz="5000">
              <a:solidFill>
                <a:schemeClr val="bg1"/>
              </a:solidFill>
              <a:latin typeface="Gotham Book" panose="02000604040000020004"/>
            </a:endParaRPr>
          </a:p>
        </p:txBody>
      </p:sp>
      <p:sp>
        <p:nvSpPr>
          <p:cNvPr id="3" name="TextBox 2">
            <a:extLst>
              <a:ext uri="{FF2B5EF4-FFF2-40B4-BE49-F238E27FC236}">
                <a16:creationId xmlns:a16="http://schemas.microsoft.com/office/drawing/2014/main" id="{B00EE63C-F0D6-FA7D-6D1D-B1845D625523}"/>
              </a:ext>
            </a:extLst>
          </p:cNvPr>
          <p:cNvSpPr txBox="1"/>
          <p:nvPr/>
        </p:nvSpPr>
        <p:spPr>
          <a:xfrm>
            <a:off x="3058885" y="4216455"/>
            <a:ext cx="6074229" cy="369332"/>
          </a:xfrm>
          <a:prstGeom prst="rect">
            <a:avLst/>
          </a:prstGeom>
          <a:noFill/>
        </p:spPr>
        <p:txBody>
          <a:bodyPr wrap="square" rtlCol="0">
            <a:spAutoFit/>
          </a:bodyPr>
          <a:lstStyle/>
          <a:p>
            <a:pPr algn="ctr"/>
            <a:r>
              <a:rPr lang="en-US">
                <a:solidFill>
                  <a:schemeClr val="bg1"/>
                </a:solidFill>
                <a:latin typeface="Gotham Book" panose="02000604040000020004"/>
              </a:rPr>
              <a:t>Chair, Chapter Support Committee</a:t>
            </a:r>
          </a:p>
        </p:txBody>
      </p:sp>
    </p:spTree>
    <p:extLst>
      <p:ext uri="{BB962C8B-B14F-4D97-AF65-F5344CB8AC3E}">
        <p14:creationId xmlns:p14="http://schemas.microsoft.com/office/powerpoint/2010/main" val="2847318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460B865-135E-BDEE-2D31-AF662C9BFF95}"/>
              </a:ext>
            </a:extLst>
          </p:cNvPr>
          <p:cNvSpPr>
            <a:spLocks noGrp="1" noChangeArrowheads="1"/>
          </p:cNvSpPr>
          <p:nvPr>
            <p:ph type="title"/>
          </p:nvPr>
        </p:nvSpPr>
        <p:spPr>
          <a:xfrm>
            <a:off x="1981200" y="609600"/>
            <a:ext cx="8229600" cy="1143000"/>
          </a:xfrm>
        </p:spPr>
        <p:txBody>
          <a:bodyPr rtlCol="0">
            <a:normAutofit fontScale="90000"/>
          </a:bodyPr>
          <a:lstStyle/>
          <a:p>
            <a:pPr algn="l">
              <a:defRPr/>
            </a:pPr>
            <a:br>
              <a:rPr lang="en-US" altLang="en-US" b="1">
                <a:solidFill>
                  <a:schemeClr val="accent5">
                    <a:lumMod val="50000"/>
                  </a:schemeClr>
                </a:solidFill>
              </a:rPr>
            </a:br>
            <a:br>
              <a:rPr lang="en-US" altLang="en-US"/>
            </a:br>
            <a:endParaRPr lang="en-US" altLang="en-US"/>
          </a:p>
        </p:txBody>
      </p:sp>
      <p:sp>
        <p:nvSpPr>
          <p:cNvPr id="2" name="Content Placeholder 1">
            <a:extLst>
              <a:ext uri="{FF2B5EF4-FFF2-40B4-BE49-F238E27FC236}">
                <a16:creationId xmlns:a16="http://schemas.microsoft.com/office/drawing/2014/main" id="{F1694CE4-CDD9-9CAE-45E3-37F8C21CB25F}"/>
              </a:ext>
            </a:extLst>
          </p:cNvPr>
          <p:cNvSpPr>
            <a:spLocks noGrp="1"/>
          </p:cNvSpPr>
          <p:nvPr>
            <p:ph idx="1"/>
          </p:nvPr>
        </p:nvSpPr>
        <p:spPr>
          <a:xfrm>
            <a:off x="609600" y="1888067"/>
            <a:ext cx="10972800" cy="1020763"/>
          </a:xfrm>
        </p:spPr>
        <p:txBody>
          <a:bodyPr>
            <a:noAutofit/>
          </a:bodyPr>
          <a:lstStyle/>
          <a:p>
            <a:pPr marL="0" indent="0" algn="ctr">
              <a:buNone/>
              <a:defRPr/>
            </a:pPr>
            <a:r>
              <a:rPr lang="en-US" altLang="en-US" sz="7200" b="1">
                <a:solidFill>
                  <a:schemeClr val="accent5">
                    <a:lumMod val="50000"/>
                  </a:schemeClr>
                </a:solidFill>
                <a:latin typeface="Gotham Book" panose="02000604040000020004"/>
              </a:rPr>
              <a:t>2022-2025 </a:t>
            </a:r>
          </a:p>
          <a:p>
            <a:pPr marL="0" indent="0" algn="ctr">
              <a:buNone/>
              <a:defRPr/>
            </a:pPr>
            <a:r>
              <a:rPr lang="en-US" sz="7200" b="1">
                <a:solidFill>
                  <a:schemeClr val="accent5">
                    <a:lumMod val="50000"/>
                  </a:schemeClr>
                </a:solidFill>
                <a:latin typeface="Gotham Book" panose="02000604040000020004"/>
              </a:rPr>
              <a:t>Strategic Plan</a:t>
            </a:r>
            <a:endParaRPr lang="en-US" sz="7200" b="1">
              <a:latin typeface="Gotham Book" panose="02000604040000020004"/>
            </a:endParaRPr>
          </a:p>
        </p:txBody>
      </p:sp>
      <p:pic>
        <p:nvPicPr>
          <p:cNvPr id="5" name="Content Placeholder 4" descr="Graphical user interface, text&#10;&#10;Description automatically generated">
            <a:extLst>
              <a:ext uri="{FF2B5EF4-FFF2-40B4-BE49-F238E27FC236}">
                <a16:creationId xmlns:a16="http://schemas.microsoft.com/office/drawing/2014/main" id="{6B7908EE-7C67-CF19-882A-E8290DB3B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extLst>
      <p:ext uri="{BB962C8B-B14F-4D97-AF65-F5344CB8AC3E}">
        <p14:creationId xmlns:p14="http://schemas.microsoft.com/office/powerpoint/2010/main" val="2622734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0189" y="2365186"/>
            <a:ext cx="3383287" cy="1344171"/>
          </a:xfrm>
        </p:spPr>
      </p:pic>
      <p:sp>
        <p:nvSpPr>
          <p:cNvPr id="7" name="Rectangle 6">
            <a:extLst>
              <a:ext uri="{FF2B5EF4-FFF2-40B4-BE49-F238E27FC236}">
                <a16:creationId xmlns:a16="http://schemas.microsoft.com/office/drawing/2014/main" id="{FE6E06B0-2164-0E5A-4EC5-DD6C0C2EFA09}"/>
              </a:ext>
            </a:extLst>
          </p:cNvPr>
          <p:cNvSpPr/>
          <p:nvPr/>
        </p:nvSpPr>
        <p:spPr>
          <a:xfrm>
            <a:off x="507999" y="521110"/>
            <a:ext cx="2556933" cy="1344170"/>
          </a:xfrm>
          <a:prstGeom prst="rect">
            <a:avLst/>
          </a:prstGeom>
          <a:solidFill>
            <a:schemeClr val="accent5">
              <a:lumMod val="75000"/>
            </a:schemeClr>
          </a:solidFill>
          <a:effectLst>
            <a:outerShdw blurRad="50800" dist="38100" dir="2700000" algn="t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ENGAGEMENT</a:t>
            </a:r>
          </a:p>
        </p:txBody>
      </p:sp>
      <p:grpSp>
        <p:nvGrpSpPr>
          <p:cNvPr id="8" name="Group 7">
            <a:extLst>
              <a:ext uri="{FF2B5EF4-FFF2-40B4-BE49-F238E27FC236}">
                <a16:creationId xmlns:a16="http://schemas.microsoft.com/office/drawing/2014/main" id="{B70AED39-7630-7A13-DD71-14A767A1170C}"/>
              </a:ext>
            </a:extLst>
          </p:cNvPr>
          <p:cNvGrpSpPr/>
          <p:nvPr/>
        </p:nvGrpSpPr>
        <p:grpSpPr>
          <a:xfrm>
            <a:off x="3434450" y="521110"/>
            <a:ext cx="7617007" cy="1844076"/>
            <a:chOff x="2786055" y="655548"/>
            <a:chExt cx="6129344" cy="2752954"/>
          </a:xfrm>
          <a:solidFill>
            <a:schemeClr val="accent5">
              <a:lumMod val="75000"/>
            </a:schemeClr>
          </a:solidFill>
        </p:grpSpPr>
        <p:sp>
          <p:nvSpPr>
            <p:cNvPr id="9" name="Rectangle 8">
              <a:extLst>
                <a:ext uri="{FF2B5EF4-FFF2-40B4-BE49-F238E27FC236}">
                  <a16:creationId xmlns:a16="http://schemas.microsoft.com/office/drawing/2014/main" id="{131330F3-9DB2-ED5E-FBE0-8975D3FAB4CB}"/>
                </a:ext>
              </a:extLst>
            </p:cNvPr>
            <p:cNvSpPr/>
            <p:nvPr/>
          </p:nvSpPr>
          <p:spPr>
            <a:xfrm rot="5400000">
              <a:off x="4804496" y="-1180232"/>
              <a:ext cx="2092462" cy="6129344"/>
            </a:xfrm>
            <a:prstGeom prst="rect">
              <a:avLst/>
            </a:prstGeom>
            <a:grpFill/>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2F9B6275-97AB-B1D8-9156-67433A2D2623}"/>
                </a:ext>
              </a:extLst>
            </p:cNvPr>
            <p:cNvSpPr txBox="1"/>
            <p:nvPr/>
          </p:nvSpPr>
          <p:spPr>
            <a:xfrm>
              <a:off x="2786055" y="655548"/>
              <a:ext cx="6129344" cy="275295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Tx/>
                <a:buNone/>
              </a:pPr>
              <a:r>
                <a:rPr lang="en-US" sz="1600" b="1" i="1" kern="1200">
                  <a:solidFill>
                    <a:schemeClr val="bg1"/>
                  </a:solidFill>
                  <a:latin typeface="+mn-lt"/>
                </a:rPr>
                <a:t>Engage members and other stakeholders to advance ARN’s mission</a:t>
              </a:r>
              <a:endParaRPr lang="en-US" sz="1600" b="1" i="1">
                <a:solidFill>
                  <a:schemeClr val="bg1"/>
                </a:solidFill>
                <a:cs typeface="Arial" panose="020B0604020202020204" pitchFamily="34" charset="0"/>
              </a:endParaRPr>
            </a:p>
            <a:p>
              <a:pPr marL="285750" lvl="1" indent="-285750" algn="l" defTabSz="622300">
                <a:lnSpc>
                  <a:spcPct val="90000"/>
                </a:lnSpc>
                <a:spcBef>
                  <a:spcPct val="0"/>
                </a:spcBef>
                <a:spcAft>
                  <a:spcPct val="15000"/>
                </a:spcAft>
                <a:buFont typeface="Wingdings" panose="05000000000000000000" pitchFamily="2" charset="2"/>
                <a:buChar char="Ø"/>
              </a:pPr>
              <a:r>
                <a:rPr lang="en-US" sz="1400" kern="1200">
                  <a:solidFill>
                    <a:schemeClr val="bg1"/>
                  </a:solidFill>
                  <a:latin typeface="+mn-lt"/>
                </a:rPr>
                <a:t>Expand leadership development initiatives to advance committed, high-quality, diverse, future leaders</a:t>
              </a:r>
              <a:endParaRPr lang="en-US" sz="1400" b="1">
                <a:solidFill>
                  <a:schemeClr val="bg1"/>
                </a:solidFill>
                <a:cs typeface="Arial" panose="020B0604020202020204" pitchFamily="34" charset="0"/>
              </a:endParaRPr>
            </a:p>
            <a:p>
              <a:pPr marL="285750" lvl="1" indent="-285750" algn="l" defTabSz="622300">
                <a:lnSpc>
                  <a:spcPct val="90000"/>
                </a:lnSpc>
                <a:spcBef>
                  <a:spcPct val="0"/>
                </a:spcBef>
                <a:spcAft>
                  <a:spcPct val="15000"/>
                </a:spcAft>
                <a:buFont typeface="Wingdings" panose="05000000000000000000" pitchFamily="2" charset="2"/>
                <a:buChar char="Ø"/>
              </a:pPr>
              <a:r>
                <a:rPr lang="en-US" sz="1400" kern="1200">
                  <a:solidFill>
                    <a:schemeClr val="bg1"/>
                  </a:solidFill>
                  <a:latin typeface="+mn-lt"/>
                </a:rPr>
                <a:t>Expand services and value add offerings</a:t>
              </a:r>
            </a:p>
            <a:p>
              <a:pPr marL="285750" lvl="1" indent="-285750" algn="l" defTabSz="622300">
                <a:lnSpc>
                  <a:spcPct val="90000"/>
                </a:lnSpc>
                <a:spcBef>
                  <a:spcPct val="0"/>
                </a:spcBef>
                <a:spcAft>
                  <a:spcPct val="15000"/>
                </a:spcAft>
                <a:buFont typeface="Wingdings" panose="05000000000000000000" pitchFamily="2" charset="2"/>
                <a:buChar char="Ø"/>
              </a:pPr>
              <a:r>
                <a:rPr lang="en-US" sz="1400" kern="1200">
                  <a:solidFill>
                    <a:schemeClr val="bg1"/>
                  </a:solidFill>
                  <a:latin typeface="+mn-lt"/>
                </a:rPr>
                <a:t>Understand and define areas of practice in the rehabilitation profession and develop value propositions that align with needs across career stages/functions</a:t>
              </a:r>
            </a:p>
            <a:p>
              <a:pPr marL="285750" lvl="1" indent="-285750" algn="l" defTabSz="622300">
                <a:lnSpc>
                  <a:spcPct val="90000"/>
                </a:lnSpc>
                <a:spcBef>
                  <a:spcPct val="0"/>
                </a:spcBef>
                <a:spcAft>
                  <a:spcPct val="15000"/>
                </a:spcAft>
                <a:buFont typeface="Wingdings" panose="05000000000000000000" pitchFamily="2" charset="2"/>
                <a:buChar char="Ø"/>
              </a:pPr>
              <a:r>
                <a:rPr lang="en-US" sz="1400" kern="1200">
                  <a:solidFill>
                    <a:schemeClr val="bg1"/>
                  </a:solidFill>
                  <a:latin typeface="+mn-lt"/>
                </a:rPr>
                <a:t>Expand opportunities for expanding the conversation regarding diversity, equity and inclusion within ARN and amongst its board, committees and member communities</a:t>
              </a:r>
            </a:p>
          </p:txBody>
        </p:sp>
      </p:grpSp>
      <p:sp>
        <p:nvSpPr>
          <p:cNvPr id="11" name="Rectangle 10">
            <a:extLst>
              <a:ext uri="{FF2B5EF4-FFF2-40B4-BE49-F238E27FC236}">
                <a16:creationId xmlns:a16="http://schemas.microsoft.com/office/drawing/2014/main" id="{AE3AED11-7F16-4DCE-158D-592806A08AB6}"/>
              </a:ext>
            </a:extLst>
          </p:cNvPr>
          <p:cNvSpPr/>
          <p:nvPr/>
        </p:nvSpPr>
        <p:spPr>
          <a:xfrm>
            <a:off x="507998" y="2496909"/>
            <a:ext cx="2556933" cy="1344170"/>
          </a:xfrm>
          <a:prstGeom prst="rect">
            <a:avLst/>
          </a:prstGeom>
          <a:solidFill>
            <a:schemeClr val="accent5">
              <a:lumMod val="75000"/>
            </a:schemeClr>
          </a:solidFill>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VISIBILITY </a:t>
            </a:r>
          </a:p>
        </p:txBody>
      </p:sp>
      <p:grpSp>
        <p:nvGrpSpPr>
          <p:cNvPr id="12" name="Group 11">
            <a:extLst>
              <a:ext uri="{FF2B5EF4-FFF2-40B4-BE49-F238E27FC236}">
                <a16:creationId xmlns:a16="http://schemas.microsoft.com/office/drawing/2014/main" id="{465A9E3F-F613-7BF2-B270-428C907E9562}"/>
              </a:ext>
            </a:extLst>
          </p:cNvPr>
          <p:cNvGrpSpPr/>
          <p:nvPr/>
        </p:nvGrpSpPr>
        <p:grpSpPr>
          <a:xfrm>
            <a:off x="3434450" y="4086906"/>
            <a:ext cx="7617007" cy="1664965"/>
            <a:chOff x="2786055" y="838209"/>
            <a:chExt cx="6129344" cy="2092462"/>
          </a:xfrm>
          <a:solidFill>
            <a:schemeClr val="accent5">
              <a:lumMod val="75000"/>
            </a:schemeClr>
          </a:solidFill>
        </p:grpSpPr>
        <p:sp>
          <p:nvSpPr>
            <p:cNvPr id="13" name="Rectangle 12">
              <a:extLst>
                <a:ext uri="{FF2B5EF4-FFF2-40B4-BE49-F238E27FC236}">
                  <a16:creationId xmlns:a16="http://schemas.microsoft.com/office/drawing/2014/main" id="{992F3BB5-5F03-0ABA-1E57-D021F22DF509}"/>
                </a:ext>
              </a:extLst>
            </p:cNvPr>
            <p:cNvSpPr/>
            <p:nvPr/>
          </p:nvSpPr>
          <p:spPr>
            <a:xfrm rot="5400000">
              <a:off x="4804496" y="-1180232"/>
              <a:ext cx="2092462" cy="6129344"/>
            </a:xfrm>
            <a:prstGeom prst="rect">
              <a:avLst/>
            </a:prstGeom>
            <a:grpFill/>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CA909F08-EAD1-02E2-C35B-8E0125695B2D}"/>
                </a:ext>
              </a:extLst>
            </p:cNvPr>
            <p:cNvSpPr txBox="1"/>
            <p:nvPr/>
          </p:nvSpPr>
          <p:spPr>
            <a:xfrm>
              <a:off x="2786055" y="838209"/>
              <a:ext cx="6129344" cy="209246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r>
                <a:rPr lang="en-US" sz="1400" b="1" i="1">
                  <a:solidFill>
                    <a:schemeClr val="bg1"/>
                  </a:solidFill>
                  <a:latin typeface="+mn-lt"/>
                </a:rPr>
                <a:t>Advance the science and art of rehabilitation nursing through content that is based on research, evidence, and advocacy</a:t>
              </a:r>
              <a:endParaRPr lang="en-US" sz="1400" b="1" i="1">
                <a:solidFill>
                  <a:schemeClr val="bg1"/>
                </a:solidFill>
              </a:endParaRPr>
            </a:p>
            <a:p>
              <a:pPr marL="285750" indent="-285750">
                <a:buFont typeface="Wingdings" panose="05000000000000000000" pitchFamily="2" charset="2"/>
                <a:buChar char="Ø"/>
              </a:pPr>
              <a:r>
                <a:rPr lang="en-US" sz="1400" kern="1200">
                  <a:solidFill>
                    <a:schemeClr val="bg1"/>
                  </a:solidFill>
                  <a:latin typeface="+mn-lt"/>
                  <a:ea typeface="+mn-ea"/>
                  <a:cs typeface="+mn-cs"/>
                </a:rPr>
                <a:t>Promote research through financial and educational initiatives</a:t>
              </a:r>
            </a:p>
            <a:p>
              <a:pPr marL="285750" indent="-285750">
                <a:buFont typeface="Wingdings" panose="05000000000000000000" pitchFamily="2" charset="2"/>
                <a:buChar char="Ø"/>
              </a:pPr>
              <a:r>
                <a:rPr lang="en-US" sz="1400" kern="1200">
                  <a:solidFill>
                    <a:schemeClr val="bg1"/>
                  </a:solidFill>
                  <a:latin typeface="+mn-lt"/>
                  <a:ea typeface="+mn-ea"/>
                  <a:cs typeface="+mn-cs"/>
                </a:rPr>
                <a:t>Facilitate evidence-based practice through innovative educational offerings</a:t>
              </a:r>
            </a:p>
            <a:p>
              <a:pPr marL="285750" indent="-285750">
                <a:buFont typeface="Wingdings" panose="05000000000000000000" pitchFamily="2" charset="2"/>
                <a:buChar char="Ø"/>
              </a:pPr>
              <a:r>
                <a:rPr lang="en-US" sz="1400" kern="1200">
                  <a:solidFill>
                    <a:schemeClr val="bg1"/>
                  </a:solidFill>
                  <a:latin typeface="+mn-lt"/>
                  <a:ea typeface="+mn-ea"/>
                  <a:cs typeface="+mn-cs"/>
                </a:rPr>
                <a:t>Serve as the primary rehabilitation nursing source for legislation, policy formation, regulatory initiatives, and guideline development</a:t>
              </a:r>
            </a:p>
            <a:p>
              <a:pPr marL="285750" indent="-285750">
                <a:buFont typeface="Wingdings" panose="05000000000000000000" pitchFamily="2" charset="2"/>
                <a:buChar char="Ø"/>
              </a:pPr>
              <a:r>
                <a:rPr lang="en-US" sz="1400" kern="1200">
                  <a:solidFill>
                    <a:schemeClr val="bg1"/>
                  </a:solidFill>
                  <a:latin typeface="+mn-lt"/>
                  <a:ea typeface="+mn-ea"/>
                  <a:cs typeface="+mn-cs"/>
                </a:rPr>
                <a:t>Advance sustainable growth through the integration of a mission-aligned business model</a:t>
              </a:r>
            </a:p>
          </p:txBody>
        </p:sp>
      </p:grpSp>
      <p:sp>
        <p:nvSpPr>
          <p:cNvPr id="15" name="Rectangle 14">
            <a:extLst>
              <a:ext uri="{FF2B5EF4-FFF2-40B4-BE49-F238E27FC236}">
                <a16:creationId xmlns:a16="http://schemas.microsoft.com/office/drawing/2014/main" id="{ED3A94B5-D1BB-C828-C8DC-CB570814D74C}"/>
              </a:ext>
            </a:extLst>
          </p:cNvPr>
          <p:cNvSpPr/>
          <p:nvPr/>
        </p:nvSpPr>
        <p:spPr>
          <a:xfrm>
            <a:off x="507998" y="4086906"/>
            <a:ext cx="2556933" cy="1344170"/>
          </a:xfrm>
          <a:prstGeom prst="rect">
            <a:avLst/>
          </a:prstGeom>
          <a:solidFill>
            <a:schemeClr val="accent5">
              <a:lumMod val="75000"/>
            </a:schemeClr>
          </a:solidFill>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KNOWLEDGE &amp; PRACTICE  </a:t>
            </a:r>
          </a:p>
        </p:txBody>
      </p:sp>
      <p:grpSp>
        <p:nvGrpSpPr>
          <p:cNvPr id="16" name="Group 15">
            <a:extLst>
              <a:ext uri="{FF2B5EF4-FFF2-40B4-BE49-F238E27FC236}">
                <a16:creationId xmlns:a16="http://schemas.microsoft.com/office/drawing/2014/main" id="{7200273E-507D-3B50-9566-77BF333EBE6E}"/>
              </a:ext>
            </a:extLst>
          </p:cNvPr>
          <p:cNvGrpSpPr/>
          <p:nvPr/>
        </p:nvGrpSpPr>
        <p:grpSpPr>
          <a:xfrm>
            <a:off x="3434450" y="2496909"/>
            <a:ext cx="7617007" cy="1401643"/>
            <a:chOff x="2786055" y="838209"/>
            <a:chExt cx="6129344" cy="2092462"/>
          </a:xfrm>
          <a:solidFill>
            <a:schemeClr val="accent5">
              <a:lumMod val="75000"/>
            </a:schemeClr>
          </a:solidFill>
        </p:grpSpPr>
        <p:sp>
          <p:nvSpPr>
            <p:cNvPr id="17" name="Rectangle 16">
              <a:extLst>
                <a:ext uri="{FF2B5EF4-FFF2-40B4-BE49-F238E27FC236}">
                  <a16:creationId xmlns:a16="http://schemas.microsoft.com/office/drawing/2014/main" id="{2C205DEE-50CF-2347-AD9F-A061B3B00482}"/>
                </a:ext>
              </a:extLst>
            </p:cNvPr>
            <p:cNvSpPr/>
            <p:nvPr/>
          </p:nvSpPr>
          <p:spPr>
            <a:xfrm rot="5400000">
              <a:off x="4804496" y="-1180232"/>
              <a:ext cx="2092462" cy="6129344"/>
            </a:xfrm>
            <a:prstGeom prst="rect">
              <a:avLst/>
            </a:prstGeom>
            <a:grpFill/>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AB08B2E0-55EA-C08D-279F-A212B9C2FF4E}"/>
                </a:ext>
              </a:extLst>
            </p:cNvPr>
            <p:cNvSpPr txBox="1"/>
            <p:nvPr/>
          </p:nvSpPr>
          <p:spPr>
            <a:xfrm>
              <a:off x="2786055" y="838209"/>
              <a:ext cx="6129344" cy="209246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r>
                <a:rPr lang="en-US" sz="1400" b="1" i="1">
                  <a:solidFill>
                    <a:schemeClr val="bg1"/>
                  </a:solidFill>
                  <a:latin typeface="+mn-lt"/>
                </a:rPr>
                <a:t>Define and position ARN as the leader of evidence-based rehabilitation nursing, education, and practice</a:t>
              </a:r>
              <a:endParaRPr lang="en-US" sz="1400" b="1">
                <a:solidFill>
                  <a:schemeClr val="bg1"/>
                </a:solidFill>
                <a:latin typeface="+mn-lt"/>
              </a:endParaRPr>
            </a:p>
            <a:p>
              <a:pPr marL="401638" indent="-285750" algn="l" defTabSz="844083" rtl="0" eaLnBrk="1" latinLnBrk="0" hangingPunct="1">
                <a:buFont typeface="Wingdings" panose="05000000000000000000" pitchFamily="2" charset="2"/>
                <a:buChar char="Ø"/>
                <a:tabLst/>
              </a:pPr>
              <a:r>
                <a:rPr lang="en-US" sz="1400" kern="1200">
                  <a:solidFill>
                    <a:schemeClr val="bg1"/>
                  </a:solidFill>
                  <a:latin typeface="+mn-lt"/>
                  <a:ea typeface="+mn-ea"/>
                  <a:cs typeface="+mn-cs"/>
                </a:rPr>
                <a:t>Champion excellence in the rehabilitation nurse workforce</a:t>
              </a:r>
            </a:p>
          </p:txBody>
        </p:sp>
      </p:grpSp>
    </p:spTree>
    <p:extLst>
      <p:ext uri="{BB962C8B-B14F-4D97-AF65-F5344CB8AC3E}">
        <p14:creationId xmlns:p14="http://schemas.microsoft.com/office/powerpoint/2010/main" val="2838240513"/>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E788768A-F3BB-9B8E-B640-0BA7822202D8}"/>
              </a:ext>
            </a:extLst>
          </p:cNvPr>
          <p:cNvSpPr>
            <a:spLocks noGrp="1" noChangeArrowheads="1"/>
          </p:cNvSpPr>
          <p:nvPr>
            <p:ph type="title"/>
          </p:nvPr>
        </p:nvSpPr>
        <p:spPr>
          <a:xfrm>
            <a:off x="1397000" y="178946"/>
            <a:ext cx="9398000" cy="1105780"/>
          </a:xfrm>
        </p:spPr>
        <p:txBody>
          <a:bodyPr/>
          <a:lstStyle/>
          <a:p>
            <a:pPr eaLnBrk="1" hangingPunct="1">
              <a:defRPr/>
            </a:pPr>
            <a:r>
              <a:rPr lang="en-US" altLang="en-US" sz="5400" b="1">
                <a:solidFill>
                  <a:schemeClr val="accent5">
                    <a:lumMod val="50000"/>
                  </a:schemeClr>
                </a:solidFill>
              </a:rPr>
              <a:t>What does this all mean?</a:t>
            </a:r>
            <a:endParaRPr lang="en-US" altLang="en-US" sz="5400"/>
          </a:p>
        </p:txBody>
      </p:sp>
      <p:sp>
        <p:nvSpPr>
          <p:cNvPr id="6" name="Content Placeholder 2">
            <a:extLst>
              <a:ext uri="{FF2B5EF4-FFF2-40B4-BE49-F238E27FC236}">
                <a16:creationId xmlns:a16="http://schemas.microsoft.com/office/drawing/2014/main" id="{24956F5E-6777-04DB-F502-7B5C359D9CD8}"/>
              </a:ext>
            </a:extLst>
          </p:cNvPr>
          <p:cNvSpPr>
            <a:spLocks noGrp="1"/>
          </p:cNvSpPr>
          <p:nvPr>
            <p:ph idx="1"/>
          </p:nvPr>
        </p:nvSpPr>
        <p:spPr/>
        <p:txBody>
          <a:bodyPr rtlCol="0">
            <a:normAutofit/>
          </a:bodyPr>
          <a:lstStyle/>
          <a:p>
            <a:pPr>
              <a:defRPr/>
            </a:pPr>
            <a:r>
              <a:rPr lang="en-US">
                <a:latin typeface="Gotham Book" panose="02000604040000020004"/>
              </a:rPr>
              <a:t>You have a significant role in supporting ARN’s growth and development</a:t>
            </a:r>
          </a:p>
          <a:p>
            <a:pPr>
              <a:defRPr/>
            </a:pPr>
            <a:r>
              <a:rPr lang="en-US">
                <a:latin typeface="Gotham Book" panose="02000604040000020004"/>
              </a:rPr>
              <a:t>Everyone's voice and perspective is needed</a:t>
            </a:r>
            <a:endParaRPr lang="en-US" sz="3600">
              <a:latin typeface="Gotham Book" panose="02000604040000020004"/>
            </a:endParaRPr>
          </a:p>
        </p:txBody>
      </p:sp>
      <p:pic>
        <p:nvPicPr>
          <p:cNvPr id="5" name="Content Placeholder 4" descr="Graphical user interface, text&#10;&#10;Description automatically generated">
            <a:extLst>
              <a:ext uri="{FF2B5EF4-FFF2-40B4-BE49-F238E27FC236}">
                <a16:creationId xmlns:a16="http://schemas.microsoft.com/office/drawing/2014/main" id="{4081D04F-85D4-C8C9-8919-5F6F672FE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A2F94AF-30BB-E5E4-8FD7-E39C5D96E9B7}"/>
              </a:ext>
            </a:extLst>
          </p:cNvPr>
          <p:cNvSpPr>
            <a:spLocks noGrp="1" noChangeArrowheads="1"/>
          </p:cNvSpPr>
          <p:nvPr>
            <p:ph type="title"/>
          </p:nvPr>
        </p:nvSpPr>
        <p:spPr>
          <a:xfrm>
            <a:off x="1534211" y="190147"/>
            <a:ext cx="9123577" cy="959556"/>
          </a:xfrm>
        </p:spPr>
        <p:txBody>
          <a:bodyPr/>
          <a:lstStyle/>
          <a:p>
            <a:pPr eaLnBrk="1" hangingPunct="1">
              <a:defRPr/>
            </a:pPr>
            <a:r>
              <a:rPr lang="en-US" altLang="en-US" sz="5400" b="1">
                <a:solidFill>
                  <a:schemeClr val="accent5">
                    <a:lumMod val="50000"/>
                  </a:schemeClr>
                </a:solidFill>
              </a:rPr>
              <a:t>What’s your experience?</a:t>
            </a:r>
            <a:endParaRPr lang="en-US" altLang="en-US" sz="5400"/>
          </a:p>
        </p:txBody>
      </p:sp>
      <p:sp>
        <p:nvSpPr>
          <p:cNvPr id="41988" name="Content Placeholder 2">
            <a:extLst>
              <a:ext uri="{FF2B5EF4-FFF2-40B4-BE49-F238E27FC236}">
                <a16:creationId xmlns:a16="http://schemas.microsoft.com/office/drawing/2014/main" id="{FDCD082A-3F38-362D-4CF3-EE5D201A2C94}"/>
              </a:ext>
            </a:extLst>
          </p:cNvPr>
          <p:cNvSpPr>
            <a:spLocks noGrp="1"/>
          </p:cNvSpPr>
          <p:nvPr>
            <p:ph idx="1"/>
          </p:nvPr>
        </p:nvSpPr>
        <p:spPr>
          <a:xfrm>
            <a:off x="948267" y="1371600"/>
            <a:ext cx="10261600" cy="4419600"/>
          </a:xfrm>
        </p:spPr>
        <p:txBody>
          <a:bodyPr>
            <a:normAutofit/>
          </a:bodyPr>
          <a:lstStyle/>
          <a:p>
            <a:pPr marL="0" indent="0" eaLnBrk="1" hangingPunct="1">
              <a:buNone/>
            </a:pPr>
            <a:r>
              <a:rPr lang="en-US" altLang="en-US" sz="2800"/>
              <a:t>What is something you bring to this board</a:t>
            </a:r>
            <a:r>
              <a:rPr lang="en-US" altLang="en-US" sz="2800">
                <a:solidFill>
                  <a:srgbClr val="00718F"/>
                </a:solidFill>
              </a:rPr>
              <a:t> experience </a:t>
            </a:r>
            <a:r>
              <a:rPr lang="en-US" altLang="en-US" sz="2800"/>
              <a:t>you’d like to share? </a:t>
            </a:r>
          </a:p>
          <a:p>
            <a:endParaRPr lang="en-US" altLang="en-US"/>
          </a:p>
        </p:txBody>
      </p:sp>
      <p:pic>
        <p:nvPicPr>
          <p:cNvPr id="5" name="Content Placeholder 4" descr="Graphical user interface, text&#10;&#10;Description automatically generated">
            <a:extLst>
              <a:ext uri="{FF2B5EF4-FFF2-40B4-BE49-F238E27FC236}">
                <a16:creationId xmlns:a16="http://schemas.microsoft.com/office/drawing/2014/main" id="{12C6EB38-ADF4-C0DC-6B5A-F4CC7E890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extLst>
      <p:ext uri="{BB962C8B-B14F-4D97-AF65-F5344CB8AC3E}">
        <p14:creationId xmlns:p14="http://schemas.microsoft.com/office/powerpoint/2010/main" val="286402216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F21D69C-54A1-4B39-A5D5-3450EAB90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55CC73-EB54-4A99-B090-0454B11DE7FA}"/>
              </a:ext>
            </a:extLst>
          </p:cNvPr>
          <p:cNvSpPr>
            <a:spLocks noGrp="1"/>
          </p:cNvSpPr>
          <p:nvPr>
            <p:ph type="ctrTitle"/>
          </p:nvPr>
        </p:nvSpPr>
        <p:spPr>
          <a:xfrm>
            <a:off x="1957448" y="2462315"/>
            <a:ext cx="8562109" cy="2533073"/>
          </a:xfrm>
        </p:spPr>
        <p:txBody>
          <a:bodyPr>
            <a:noAutofit/>
          </a:bodyPr>
          <a:lstStyle/>
          <a:p>
            <a:pPr algn="ctr">
              <a:lnSpc>
                <a:spcPct val="80000"/>
              </a:lnSpc>
            </a:pPr>
            <a:r>
              <a:rPr lang="en-US" sz="6600">
                <a:solidFill>
                  <a:schemeClr val="bg1"/>
                </a:solidFill>
                <a:latin typeface="Gotham Book" panose="02000604040000020004"/>
              </a:rPr>
              <a:t>Chapter Webinar</a:t>
            </a:r>
            <a:br>
              <a:rPr lang="en-US" sz="6600">
                <a:solidFill>
                  <a:schemeClr val="bg1"/>
                </a:solidFill>
                <a:latin typeface="Gotham Book" panose="02000604040000020004"/>
              </a:rPr>
            </a:br>
            <a:r>
              <a:rPr lang="en-US" sz="6600">
                <a:solidFill>
                  <a:schemeClr val="bg1"/>
                </a:solidFill>
                <a:latin typeface="Gotham Book" panose="02000604040000020004"/>
              </a:rPr>
              <a:t>Annual Financial Reporting</a:t>
            </a:r>
            <a:endParaRPr lang="en-US" sz="5000">
              <a:solidFill>
                <a:schemeClr val="bg1"/>
              </a:solidFill>
              <a:latin typeface="Gotham Book" panose="02000604040000020004"/>
            </a:endParaRPr>
          </a:p>
        </p:txBody>
      </p:sp>
      <p:sp>
        <p:nvSpPr>
          <p:cNvPr id="3" name="TextBox 2">
            <a:extLst>
              <a:ext uri="{FF2B5EF4-FFF2-40B4-BE49-F238E27FC236}">
                <a16:creationId xmlns:a16="http://schemas.microsoft.com/office/drawing/2014/main" id="{B00EE63C-F0D6-FA7D-6D1D-B1845D625523}"/>
              </a:ext>
            </a:extLst>
          </p:cNvPr>
          <p:cNvSpPr txBox="1"/>
          <p:nvPr/>
        </p:nvSpPr>
        <p:spPr>
          <a:xfrm>
            <a:off x="3058885" y="4995388"/>
            <a:ext cx="6074229" cy="369332"/>
          </a:xfrm>
          <a:prstGeom prst="rect">
            <a:avLst/>
          </a:prstGeom>
          <a:noFill/>
        </p:spPr>
        <p:txBody>
          <a:bodyPr wrap="square" rtlCol="0">
            <a:spAutoFit/>
          </a:bodyPr>
          <a:lstStyle/>
          <a:p>
            <a:pPr algn="ctr"/>
            <a:r>
              <a:rPr lang="en-US">
                <a:solidFill>
                  <a:schemeClr val="bg1"/>
                </a:solidFill>
                <a:latin typeface="Gotham Book" panose="02000604040000020004"/>
              </a:rPr>
              <a:t>Julie Nemmer, Finance </a:t>
            </a:r>
          </a:p>
        </p:txBody>
      </p:sp>
    </p:spTree>
    <p:extLst>
      <p:ext uri="{BB962C8B-B14F-4D97-AF65-F5344CB8AC3E}">
        <p14:creationId xmlns:p14="http://schemas.microsoft.com/office/powerpoint/2010/main" val="1095420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F21D69C-54A1-4B39-A5D5-3450EAB90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55CC73-EB54-4A99-B090-0454B11DE7FA}"/>
              </a:ext>
            </a:extLst>
          </p:cNvPr>
          <p:cNvSpPr>
            <a:spLocks noGrp="1"/>
          </p:cNvSpPr>
          <p:nvPr>
            <p:ph type="ctrTitle"/>
          </p:nvPr>
        </p:nvSpPr>
        <p:spPr>
          <a:xfrm>
            <a:off x="1957448" y="2462315"/>
            <a:ext cx="8562109" cy="2533073"/>
          </a:xfrm>
        </p:spPr>
        <p:txBody>
          <a:bodyPr>
            <a:noAutofit/>
          </a:bodyPr>
          <a:lstStyle/>
          <a:p>
            <a:pPr algn="ctr">
              <a:lnSpc>
                <a:spcPct val="80000"/>
              </a:lnSpc>
            </a:pPr>
            <a:r>
              <a:rPr lang="en-US" sz="6600">
                <a:solidFill>
                  <a:schemeClr val="bg1"/>
                </a:solidFill>
                <a:latin typeface="Gotham Book" panose="02000604040000020004"/>
              </a:rPr>
              <a:t>Julie Nemmer</a:t>
            </a:r>
            <a:endParaRPr lang="en-US" sz="5000">
              <a:solidFill>
                <a:schemeClr val="bg1"/>
              </a:solidFill>
              <a:latin typeface="Gotham Book" panose="02000604040000020004"/>
            </a:endParaRPr>
          </a:p>
        </p:txBody>
      </p:sp>
      <p:sp>
        <p:nvSpPr>
          <p:cNvPr id="3" name="TextBox 2">
            <a:extLst>
              <a:ext uri="{FF2B5EF4-FFF2-40B4-BE49-F238E27FC236}">
                <a16:creationId xmlns:a16="http://schemas.microsoft.com/office/drawing/2014/main" id="{B00EE63C-F0D6-FA7D-6D1D-B1845D625523}"/>
              </a:ext>
            </a:extLst>
          </p:cNvPr>
          <p:cNvSpPr txBox="1"/>
          <p:nvPr/>
        </p:nvSpPr>
        <p:spPr>
          <a:xfrm>
            <a:off x="3058885" y="4216455"/>
            <a:ext cx="6074229" cy="369332"/>
          </a:xfrm>
          <a:prstGeom prst="rect">
            <a:avLst/>
          </a:prstGeom>
          <a:noFill/>
        </p:spPr>
        <p:txBody>
          <a:bodyPr wrap="square" rtlCol="0">
            <a:spAutoFit/>
          </a:bodyPr>
          <a:lstStyle/>
          <a:p>
            <a:pPr algn="ctr"/>
            <a:r>
              <a:rPr lang="en-US">
                <a:solidFill>
                  <a:schemeClr val="bg1"/>
                </a:solidFill>
                <a:latin typeface="Gotham Book" panose="02000604040000020004"/>
              </a:rPr>
              <a:t>Director of Finance, ARN</a:t>
            </a:r>
          </a:p>
        </p:txBody>
      </p:sp>
    </p:spTree>
    <p:extLst>
      <p:ext uri="{BB962C8B-B14F-4D97-AF65-F5344CB8AC3E}">
        <p14:creationId xmlns:p14="http://schemas.microsoft.com/office/powerpoint/2010/main" val="227646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336-838F-4C07-8465-53BCF85C150F}"/>
              </a:ext>
            </a:extLst>
          </p:cNvPr>
          <p:cNvSpPr>
            <a:spLocks noGrp="1"/>
          </p:cNvSpPr>
          <p:nvPr>
            <p:ph type="title"/>
          </p:nvPr>
        </p:nvSpPr>
        <p:spPr/>
        <p:txBody>
          <a:bodyPr/>
          <a:lstStyle/>
          <a:p>
            <a:r>
              <a:rPr lang="en-US" altLang="en-US" sz="4800" b="1">
                <a:solidFill>
                  <a:srgbClr val="00718F"/>
                </a:solidFill>
              </a:rPr>
              <a:t>ARN Annual Financial Reporting</a:t>
            </a:r>
            <a:endParaRPr lang="en-US" sz="5400" b="1">
              <a:solidFill>
                <a:srgbClr val="00718F"/>
              </a:solidFill>
            </a:endParaRPr>
          </a:p>
        </p:txBody>
      </p:sp>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6" name="TextBox 5">
            <a:extLst>
              <a:ext uri="{FF2B5EF4-FFF2-40B4-BE49-F238E27FC236}">
                <a16:creationId xmlns:a16="http://schemas.microsoft.com/office/drawing/2014/main" id="{371B93B9-4C63-41D1-56D5-78857DC261BA}"/>
              </a:ext>
            </a:extLst>
          </p:cNvPr>
          <p:cNvSpPr txBox="1"/>
          <p:nvPr/>
        </p:nvSpPr>
        <p:spPr>
          <a:xfrm>
            <a:off x="850605" y="1920895"/>
            <a:ext cx="9239693" cy="3016210"/>
          </a:xfrm>
          <a:prstGeom prst="rect">
            <a:avLst/>
          </a:prstGeom>
          <a:noFill/>
        </p:spPr>
        <p:txBody>
          <a:bodyPr wrap="square" rtlCol="0">
            <a:spAutoFit/>
          </a:bodyPr>
          <a:lstStyle/>
          <a:p>
            <a:pPr marL="0" indent="457200" eaLnBrk="1" fontAlgn="auto" hangingPunct="1">
              <a:spcAft>
                <a:spcPts val="0"/>
              </a:spcAft>
              <a:buFont typeface="Wingdings 2" pitchFamily="18" charset="2"/>
              <a:buNone/>
              <a:defRPr/>
            </a:pPr>
            <a:r>
              <a:rPr lang="en-US" sz="3200" b="1">
                <a:solidFill>
                  <a:srgbClr val="00718F"/>
                </a:solidFill>
                <a:latin typeface="Gotham Book" panose="02000604040000020004"/>
                <a:cs typeface="Arial" panose="020B0604020202020204" pitchFamily="34" charset="0"/>
              </a:rPr>
              <a:t>Objectives</a:t>
            </a:r>
            <a:br>
              <a:rPr lang="en-US" sz="3200" b="1">
                <a:solidFill>
                  <a:srgbClr val="00718F"/>
                </a:solidFill>
                <a:latin typeface="Gotham Book" panose="02000604040000020004"/>
                <a:cs typeface="Arial" panose="020B0604020202020204" pitchFamily="34" charset="0"/>
              </a:rPr>
            </a:br>
            <a:endParaRPr lang="en-US" sz="2800" b="1">
              <a:solidFill>
                <a:srgbClr val="00718F"/>
              </a:solidFill>
              <a:latin typeface="Gotham Book" panose="02000604040000020004"/>
              <a:cs typeface="Arial" panose="020B0604020202020204" pitchFamily="34" charset="0"/>
            </a:endParaRPr>
          </a:p>
          <a:p>
            <a:pPr lvl="1" indent="457200" eaLnBrk="1" fontAlgn="auto" hangingPunct="1">
              <a:spcAft>
                <a:spcPts val="0"/>
              </a:spcAft>
              <a:buClr>
                <a:srgbClr val="336699"/>
              </a:buClr>
              <a:buFont typeface="Arial" panose="020B0604020202020204" pitchFamily="34" charset="0"/>
              <a:buChar char="•"/>
              <a:defRPr/>
            </a:pPr>
            <a:r>
              <a:rPr lang="en-US" sz="2800">
                <a:latin typeface="Gotham Book" panose="02000604040000020004"/>
                <a:cs typeface="Arial" panose="020B0604020202020204" pitchFamily="34" charset="0"/>
              </a:rPr>
              <a:t>Understand Purpose of Financial Reporting</a:t>
            </a:r>
          </a:p>
          <a:p>
            <a:pPr lvl="1" indent="457200" eaLnBrk="1" fontAlgn="auto" hangingPunct="1">
              <a:spcAft>
                <a:spcPts val="0"/>
              </a:spcAft>
              <a:buClr>
                <a:srgbClr val="336699"/>
              </a:buClr>
              <a:buFont typeface="Arial" panose="020B0604020202020204" pitchFamily="34" charset="0"/>
              <a:buChar char="•"/>
              <a:defRPr/>
            </a:pPr>
            <a:r>
              <a:rPr lang="en-US" sz="2800">
                <a:latin typeface="Gotham Book" panose="02000604040000020004"/>
                <a:cs typeface="Arial" panose="020B0604020202020204" pitchFamily="34" charset="0"/>
              </a:rPr>
              <a:t>Overview of Financial Reporting Templates</a:t>
            </a:r>
          </a:p>
          <a:p>
            <a:pPr lvl="1" indent="457200" eaLnBrk="1" fontAlgn="auto" hangingPunct="1">
              <a:spcAft>
                <a:spcPts val="0"/>
              </a:spcAft>
              <a:buClr>
                <a:srgbClr val="336699"/>
              </a:buClr>
              <a:buFont typeface="Arial" panose="020B0604020202020204" pitchFamily="34" charset="0"/>
              <a:buChar char="•"/>
              <a:defRPr/>
            </a:pPr>
            <a:r>
              <a:rPr lang="en-US" sz="2800">
                <a:latin typeface="Gotham Book" panose="02000604040000020004"/>
                <a:cs typeface="Arial" panose="020B0604020202020204" pitchFamily="34" charset="0"/>
              </a:rPr>
              <a:t>Submit Timely and Accurate Data</a:t>
            </a:r>
          </a:p>
          <a:p>
            <a:pPr lvl="1" indent="457200" eaLnBrk="1" fontAlgn="auto" hangingPunct="1">
              <a:spcAft>
                <a:spcPts val="0"/>
              </a:spcAft>
              <a:buClr>
                <a:srgbClr val="336699"/>
              </a:buClr>
              <a:buFont typeface="Arial" panose="020B0604020202020204" pitchFamily="34" charset="0"/>
              <a:buChar char="•"/>
              <a:defRPr/>
            </a:pPr>
            <a:r>
              <a:rPr lang="en-US" sz="2800">
                <a:latin typeface="Gotham Book" panose="02000604040000020004"/>
                <a:cs typeface="Arial" panose="020B0604020202020204" pitchFamily="34" charset="0"/>
              </a:rPr>
              <a:t>Compliance  to Federate and State Laws</a:t>
            </a:r>
          </a:p>
          <a:p>
            <a:endParaRPr lang="en-US"/>
          </a:p>
        </p:txBody>
      </p:sp>
      <p:pic>
        <p:nvPicPr>
          <p:cNvPr id="7" name="Picture 2">
            <a:extLst>
              <a:ext uri="{FF2B5EF4-FFF2-40B4-BE49-F238E27FC236}">
                <a16:creationId xmlns:a16="http://schemas.microsoft.com/office/drawing/2014/main" id="{42820F44-547F-BE93-D7C2-310EBFCF32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7200" y="4076933"/>
            <a:ext cx="1592621" cy="173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394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40CD468-9786-4CAB-B453-DE87769C7610}"/>
              </a:ext>
            </a:extLst>
          </p:cNvPr>
          <p:cNvSpPr>
            <a:spLocks noGrp="1" noChangeArrowheads="1"/>
          </p:cNvSpPr>
          <p:nvPr>
            <p:ph type="title"/>
          </p:nvPr>
        </p:nvSpPr>
        <p:spPr>
          <a:xfrm>
            <a:off x="609600" y="150190"/>
            <a:ext cx="10972800" cy="1423532"/>
          </a:xfrm>
        </p:spPr>
        <p:txBody>
          <a:bodyPr rtlCol="0">
            <a:noAutofit/>
          </a:bodyPr>
          <a:lstStyle/>
          <a:p>
            <a:pPr>
              <a:defRPr/>
            </a:pPr>
            <a:r>
              <a:rPr lang="en-US" sz="4400">
                <a:solidFill>
                  <a:schemeClr val="tx2">
                    <a:satMod val="130000"/>
                  </a:schemeClr>
                </a:solidFill>
              </a:rPr>
              <a:t>Understand Purpose of Financial Reporting</a:t>
            </a:r>
          </a:p>
        </p:txBody>
      </p:sp>
      <p:sp>
        <p:nvSpPr>
          <p:cNvPr id="12291" name="Rectangle 3">
            <a:extLst>
              <a:ext uri="{FF2B5EF4-FFF2-40B4-BE49-F238E27FC236}">
                <a16:creationId xmlns:a16="http://schemas.microsoft.com/office/drawing/2014/main" id="{6EF4B1F7-F6CE-4D6E-BAEA-965BFFE0B10E}"/>
              </a:ext>
            </a:extLst>
          </p:cNvPr>
          <p:cNvSpPr>
            <a:spLocks noGrp="1" noChangeArrowheads="1"/>
          </p:cNvSpPr>
          <p:nvPr>
            <p:ph idx="1"/>
          </p:nvPr>
        </p:nvSpPr>
        <p:spPr>
          <a:xfrm>
            <a:off x="1997076" y="1756937"/>
            <a:ext cx="8229600" cy="2784248"/>
          </a:xfrm>
        </p:spPr>
        <p:txBody>
          <a:bodyPr rtlCol="0">
            <a:normAutofit lnSpcReduction="10000"/>
          </a:bodyPr>
          <a:lstStyle/>
          <a:p>
            <a:pPr marL="274320" indent="-274320">
              <a:buClr>
                <a:srgbClr val="336699"/>
              </a:buClr>
              <a:buFont typeface="Wingdings 2"/>
              <a:buChar char=""/>
              <a:defRPr/>
            </a:pPr>
            <a:r>
              <a:rPr lang="en-US" sz="2800">
                <a:latin typeface="Gotham Book" panose="02000604040000020004"/>
              </a:rPr>
              <a:t>Responsibility to Members and Donors</a:t>
            </a:r>
          </a:p>
          <a:p>
            <a:pPr marL="274320" indent="-274320">
              <a:buClr>
                <a:srgbClr val="336699"/>
              </a:buClr>
              <a:buFont typeface="Wingdings 2"/>
              <a:buChar char=""/>
              <a:defRPr/>
            </a:pPr>
            <a:endParaRPr lang="en-US" sz="2800">
              <a:latin typeface="Gotham Book" panose="02000604040000020004"/>
            </a:endParaRPr>
          </a:p>
          <a:p>
            <a:pPr marL="274320" indent="-274320">
              <a:buClr>
                <a:srgbClr val="336699"/>
              </a:buClr>
              <a:buFont typeface="Wingdings 2"/>
              <a:buChar char=""/>
              <a:defRPr/>
            </a:pPr>
            <a:r>
              <a:rPr lang="en-US" sz="2800">
                <a:latin typeface="Gotham Book" panose="02000604040000020004"/>
              </a:rPr>
              <a:t>Focus on directing funds to support / fulfill our mission</a:t>
            </a:r>
          </a:p>
          <a:p>
            <a:pPr marL="0" indent="0">
              <a:buClr>
                <a:srgbClr val="336699"/>
              </a:buClr>
              <a:buNone/>
              <a:defRPr/>
            </a:pPr>
            <a:endParaRPr lang="en-US" sz="2800">
              <a:latin typeface="Gotham Book" panose="02000604040000020004"/>
            </a:endParaRPr>
          </a:p>
          <a:p>
            <a:pPr marL="274320" indent="-274320">
              <a:buClr>
                <a:srgbClr val="336699"/>
              </a:buClr>
              <a:buFont typeface="Wingdings 2"/>
              <a:buChar char=""/>
              <a:defRPr/>
            </a:pPr>
            <a:r>
              <a:rPr lang="en-US" sz="2800">
                <a:latin typeface="Gotham Book" panose="02000604040000020004"/>
              </a:rPr>
              <a:t>Protect tax exemption status</a:t>
            </a:r>
          </a:p>
          <a:p>
            <a:pPr marL="0" indent="0">
              <a:buClr>
                <a:schemeClr val="accent3"/>
              </a:buClr>
              <a:buNone/>
              <a:defRPr/>
            </a:pPr>
            <a:endParaRPr lang="en-US">
              <a:latin typeface="+mj-lt"/>
            </a:endParaRPr>
          </a:p>
        </p:txBody>
      </p:sp>
      <p:pic>
        <p:nvPicPr>
          <p:cNvPr id="20484" name="Picture 4">
            <a:extLst>
              <a:ext uri="{FF2B5EF4-FFF2-40B4-BE49-F238E27FC236}">
                <a16:creationId xmlns:a16="http://schemas.microsoft.com/office/drawing/2014/main" id="{06874613-C19A-4726-A52D-0BA9C6138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676" y="4541185"/>
            <a:ext cx="14636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41E56B6F-2596-830A-2182-7E6896354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8D7C-0068-44E5-B8EA-63FD3BEADD25}"/>
              </a:ext>
            </a:extLst>
          </p:cNvPr>
          <p:cNvSpPr>
            <a:spLocks noGrp="1"/>
          </p:cNvSpPr>
          <p:nvPr>
            <p:ph type="title"/>
          </p:nvPr>
        </p:nvSpPr>
        <p:spPr/>
        <p:txBody>
          <a:bodyPr/>
          <a:lstStyle/>
          <a:p>
            <a:pPr>
              <a:defRPr/>
            </a:pPr>
            <a:r>
              <a:rPr lang="en-US" sz="4400">
                <a:solidFill>
                  <a:schemeClr val="tx2">
                    <a:satMod val="130000"/>
                  </a:schemeClr>
                </a:solidFill>
              </a:rPr>
              <a:t>Start by Building a Budget</a:t>
            </a:r>
          </a:p>
        </p:txBody>
      </p:sp>
      <p:pic>
        <p:nvPicPr>
          <p:cNvPr id="4" name="Content Placeholder 4">
            <a:extLst>
              <a:ext uri="{FF2B5EF4-FFF2-40B4-BE49-F238E27FC236}">
                <a16:creationId xmlns:a16="http://schemas.microsoft.com/office/drawing/2014/main" id="{3AA5D75A-B93F-C272-D2FE-34D01D2BB593}"/>
              </a:ext>
            </a:extLst>
          </p:cNvPr>
          <p:cNvPicPr>
            <a:picLocks noChangeAspect="1"/>
          </p:cNvPicPr>
          <p:nvPr/>
        </p:nvPicPr>
        <p:blipFill>
          <a:blip r:embed="rId3"/>
          <a:stretch>
            <a:fillRect/>
          </a:stretch>
        </p:blipFill>
        <p:spPr>
          <a:xfrm>
            <a:off x="3946146" y="1348274"/>
            <a:ext cx="3957586" cy="4525963"/>
          </a:xfrm>
          <a:prstGeom prst="rect">
            <a:avLst/>
          </a:prstGeom>
        </p:spPr>
      </p:pic>
      <p:sp>
        <p:nvSpPr>
          <p:cNvPr id="5" name="TextBox 4">
            <a:extLst>
              <a:ext uri="{FF2B5EF4-FFF2-40B4-BE49-F238E27FC236}">
                <a16:creationId xmlns:a16="http://schemas.microsoft.com/office/drawing/2014/main" id="{746CA937-87AE-4A3B-9B03-25E719FC576E}"/>
              </a:ext>
            </a:extLst>
          </p:cNvPr>
          <p:cNvSpPr txBox="1"/>
          <p:nvPr/>
        </p:nvSpPr>
        <p:spPr>
          <a:xfrm>
            <a:off x="781235" y="2024109"/>
            <a:ext cx="2228295" cy="646331"/>
          </a:xfrm>
          <a:prstGeom prst="rect">
            <a:avLst/>
          </a:prstGeom>
          <a:noFill/>
        </p:spPr>
        <p:txBody>
          <a:bodyPr wrap="square" rtlCol="0">
            <a:spAutoFit/>
          </a:bodyPr>
          <a:lstStyle/>
          <a:p>
            <a:r>
              <a:rPr lang="en-US">
                <a:solidFill>
                  <a:srgbClr val="0070C0"/>
                </a:solidFill>
              </a:rPr>
              <a:t>A budget is a plan for the year</a:t>
            </a:r>
          </a:p>
        </p:txBody>
      </p:sp>
      <p:sp>
        <p:nvSpPr>
          <p:cNvPr id="6" name="TextBox 5">
            <a:extLst>
              <a:ext uri="{FF2B5EF4-FFF2-40B4-BE49-F238E27FC236}">
                <a16:creationId xmlns:a16="http://schemas.microsoft.com/office/drawing/2014/main" id="{D1989EEE-5BB7-4751-CE11-48CD3A364F94}"/>
              </a:ext>
            </a:extLst>
          </p:cNvPr>
          <p:cNvSpPr txBox="1"/>
          <p:nvPr/>
        </p:nvSpPr>
        <p:spPr>
          <a:xfrm>
            <a:off x="8833282" y="2769833"/>
            <a:ext cx="2681056" cy="923330"/>
          </a:xfrm>
          <a:prstGeom prst="rect">
            <a:avLst/>
          </a:prstGeom>
          <a:noFill/>
        </p:spPr>
        <p:txBody>
          <a:bodyPr wrap="square" rtlCol="0">
            <a:spAutoFit/>
          </a:bodyPr>
          <a:lstStyle/>
          <a:p>
            <a:r>
              <a:rPr lang="en-US">
                <a:solidFill>
                  <a:srgbClr val="0070C0"/>
                </a:solidFill>
              </a:rPr>
              <a:t>Plans change – be flexible and realistic</a:t>
            </a:r>
          </a:p>
          <a:p>
            <a:endParaRPr lang="en-US"/>
          </a:p>
        </p:txBody>
      </p:sp>
      <p:sp>
        <p:nvSpPr>
          <p:cNvPr id="7" name="TextBox 6">
            <a:extLst>
              <a:ext uri="{FF2B5EF4-FFF2-40B4-BE49-F238E27FC236}">
                <a16:creationId xmlns:a16="http://schemas.microsoft.com/office/drawing/2014/main" id="{11D9DBDC-4C6B-F2A1-DC6F-6A9F0451BEC9}"/>
              </a:ext>
            </a:extLst>
          </p:cNvPr>
          <p:cNvSpPr txBox="1"/>
          <p:nvPr/>
        </p:nvSpPr>
        <p:spPr>
          <a:xfrm>
            <a:off x="1580225" y="4101483"/>
            <a:ext cx="1970843" cy="923330"/>
          </a:xfrm>
          <a:prstGeom prst="rect">
            <a:avLst/>
          </a:prstGeom>
          <a:noFill/>
        </p:spPr>
        <p:txBody>
          <a:bodyPr wrap="square" rtlCol="0">
            <a:spAutoFit/>
          </a:bodyPr>
          <a:lstStyle/>
          <a:p>
            <a:r>
              <a:rPr lang="en-US">
                <a:solidFill>
                  <a:srgbClr val="00B0F0"/>
                </a:solidFill>
              </a:rPr>
              <a:t>Board should approve the budget</a:t>
            </a:r>
          </a:p>
        </p:txBody>
      </p:sp>
    </p:spTree>
    <p:extLst>
      <p:ext uri="{BB962C8B-B14F-4D97-AF65-F5344CB8AC3E}">
        <p14:creationId xmlns:p14="http://schemas.microsoft.com/office/powerpoint/2010/main" val="1535156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4860-AF63-4A57-A761-977972F22270}"/>
              </a:ext>
            </a:extLst>
          </p:cNvPr>
          <p:cNvSpPr>
            <a:spLocks noGrp="1"/>
          </p:cNvSpPr>
          <p:nvPr>
            <p:ph type="title"/>
          </p:nvPr>
        </p:nvSpPr>
        <p:spPr>
          <a:xfrm>
            <a:off x="609600" y="146187"/>
            <a:ext cx="10972800" cy="1143000"/>
          </a:xfrm>
        </p:spPr>
        <p:txBody>
          <a:bodyPr rtlCol="0">
            <a:noAutofit/>
          </a:bodyPr>
          <a:lstStyle/>
          <a:p>
            <a:pPr>
              <a:defRPr/>
            </a:pPr>
            <a:br>
              <a:rPr lang="en-US" sz="4400">
                <a:solidFill>
                  <a:srgbClr val="00718F"/>
                </a:solidFill>
              </a:rPr>
            </a:br>
            <a:r>
              <a:rPr lang="en-US" sz="4400">
                <a:solidFill>
                  <a:srgbClr val="00718F"/>
                </a:solidFill>
              </a:rPr>
              <a:t>Overview of Financial Reporting</a:t>
            </a:r>
          </a:p>
        </p:txBody>
      </p:sp>
      <p:sp>
        <p:nvSpPr>
          <p:cNvPr id="3" name="Content Placeholder 2">
            <a:extLst>
              <a:ext uri="{FF2B5EF4-FFF2-40B4-BE49-F238E27FC236}">
                <a16:creationId xmlns:a16="http://schemas.microsoft.com/office/drawing/2014/main" id="{AC1B903D-39D3-44A3-BBD2-511827672CCE}"/>
              </a:ext>
            </a:extLst>
          </p:cNvPr>
          <p:cNvSpPr>
            <a:spLocks noGrp="1"/>
          </p:cNvSpPr>
          <p:nvPr>
            <p:ph idx="1"/>
          </p:nvPr>
        </p:nvSpPr>
        <p:spPr>
          <a:xfrm>
            <a:off x="943970" y="1531346"/>
            <a:ext cx="8461287" cy="4037467"/>
          </a:xfrm>
        </p:spPr>
        <p:txBody>
          <a:bodyPr rtlCol="0">
            <a:noAutofit/>
          </a:bodyPr>
          <a:lstStyle/>
          <a:p>
            <a:pPr>
              <a:buClr>
                <a:srgbClr val="336699"/>
              </a:buClr>
              <a:defRPr/>
            </a:pPr>
            <a:r>
              <a:rPr lang="en-US" sz="2800" b="1">
                <a:solidFill>
                  <a:srgbClr val="00718F"/>
                </a:solidFill>
                <a:latin typeface="Gotham Book" panose="02000604040000020004"/>
              </a:rPr>
              <a:t>Begins with Good Recordkeeping</a:t>
            </a:r>
          </a:p>
          <a:p>
            <a:pPr lvl="1">
              <a:buClr>
                <a:srgbClr val="336699"/>
              </a:buClr>
              <a:buFont typeface="Courier New" panose="02070309020205020404" pitchFamily="49" charset="0"/>
              <a:buChar char="o"/>
              <a:defRPr/>
            </a:pPr>
            <a:r>
              <a:rPr lang="en-US" sz="2800">
                <a:latin typeface="Gotham Book" panose="02000604040000020004"/>
              </a:rPr>
              <a:t>Tracking Deposits (Revenue) and Disbursements (Expenses)</a:t>
            </a:r>
          </a:p>
          <a:p>
            <a:pPr lvl="1">
              <a:buClr>
                <a:srgbClr val="336699"/>
              </a:buClr>
              <a:buFont typeface="Courier New" panose="02070309020205020404" pitchFamily="49" charset="0"/>
              <a:buChar char="o"/>
              <a:defRPr/>
            </a:pPr>
            <a:endParaRPr lang="en-US" sz="2800">
              <a:latin typeface="Gotham Book" panose="02000604040000020004"/>
            </a:endParaRPr>
          </a:p>
          <a:p>
            <a:pPr lvl="1">
              <a:buClr>
                <a:srgbClr val="336699"/>
              </a:buClr>
              <a:buFont typeface="Courier New" panose="02070309020205020404" pitchFamily="49" charset="0"/>
              <a:buChar char="o"/>
              <a:defRPr/>
            </a:pPr>
            <a:r>
              <a:rPr lang="en-US" sz="2800">
                <a:latin typeface="Gotham Book" panose="02000604040000020004"/>
              </a:rPr>
              <a:t>Reconciling monthly Bank Statement</a:t>
            </a:r>
          </a:p>
          <a:p>
            <a:pPr lvl="1">
              <a:buClr>
                <a:srgbClr val="336699"/>
              </a:buClr>
              <a:buFont typeface="Courier New" panose="02070309020205020404" pitchFamily="49" charset="0"/>
              <a:buChar char="o"/>
              <a:defRPr/>
            </a:pPr>
            <a:endParaRPr lang="en-US" sz="2800">
              <a:latin typeface="Gotham Book" panose="02000604040000020004"/>
            </a:endParaRPr>
          </a:p>
          <a:p>
            <a:pPr lvl="1">
              <a:buClr>
                <a:srgbClr val="336699"/>
              </a:buClr>
              <a:buFont typeface="Courier New" panose="02070309020205020404" pitchFamily="49" charset="0"/>
              <a:buChar char="o"/>
              <a:defRPr/>
            </a:pPr>
            <a:r>
              <a:rPr lang="en-US" sz="2800">
                <a:latin typeface="Gotham Book" panose="02000604040000020004"/>
              </a:rPr>
              <a:t>Obtaining IRS Form W-9 Request for Tax ID at</a:t>
            </a:r>
            <a:br>
              <a:rPr lang="en-US" sz="2800">
                <a:latin typeface="Gotham Book" panose="02000604040000020004"/>
              </a:rPr>
            </a:br>
            <a:r>
              <a:rPr lang="en-US" sz="2800">
                <a:latin typeface="Gotham Book" panose="02000604040000020004"/>
              </a:rPr>
              <a:t> time disbursements are made to Vendors</a:t>
            </a:r>
          </a:p>
        </p:txBody>
      </p:sp>
      <p:pic>
        <p:nvPicPr>
          <p:cNvPr id="24580" name="Picture 4" descr="pe01616_">
            <a:extLst>
              <a:ext uri="{FF2B5EF4-FFF2-40B4-BE49-F238E27FC236}">
                <a16:creationId xmlns:a16="http://schemas.microsoft.com/office/drawing/2014/main" id="{3D04F1E2-3D56-4ABE-AE81-423B80711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4178" y="4108993"/>
            <a:ext cx="2055901" cy="192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8B70C602-78DC-6245-DFDC-1D31F7962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F21D69C-54A1-4B39-A5D5-3450EAB90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55CC73-EB54-4A99-B090-0454B11DE7FA}"/>
              </a:ext>
            </a:extLst>
          </p:cNvPr>
          <p:cNvSpPr>
            <a:spLocks noGrp="1"/>
          </p:cNvSpPr>
          <p:nvPr>
            <p:ph type="ctrTitle"/>
          </p:nvPr>
        </p:nvSpPr>
        <p:spPr>
          <a:xfrm>
            <a:off x="1957448" y="2462315"/>
            <a:ext cx="8562109" cy="2533073"/>
          </a:xfrm>
        </p:spPr>
        <p:txBody>
          <a:bodyPr>
            <a:noAutofit/>
          </a:bodyPr>
          <a:lstStyle/>
          <a:p>
            <a:pPr algn="ctr">
              <a:lnSpc>
                <a:spcPct val="80000"/>
              </a:lnSpc>
            </a:pPr>
            <a:r>
              <a:rPr lang="en-US" sz="6600">
                <a:solidFill>
                  <a:schemeClr val="bg1"/>
                </a:solidFill>
                <a:latin typeface="Gotham Book" panose="02000604040000020004"/>
              </a:rPr>
              <a:t>Chapter Support Committee </a:t>
            </a:r>
            <a:endParaRPr lang="en-US" sz="5000">
              <a:solidFill>
                <a:schemeClr val="bg1"/>
              </a:solidFill>
              <a:latin typeface="Gotham Book" panose="02000604040000020004"/>
            </a:endParaRPr>
          </a:p>
        </p:txBody>
      </p:sp>
    </p:spTree>
    <p:extLst>
      <p:ext uri="{BB962C8B-B14F-4D97-AF65-F5344CB8AC3E}">
        <p14:creationId xmlns:p14="http://schemas.microsoft.com/office/powerpoint/2010/main" val="3523481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C542-02A2-42C0-8E52-0C6B3BFEDACA}"/>
              </a:ext>
            </a:extLst>
          </p:cNvPr>
          <p:cNvSpPr>
            <a:spLocks noGrp="1"/>
          </p:cNvSpPr>
          <p:nvPr>
            <p:ph type="title"/>
          </p:nvPr>
        </p:nvSpPr>
        <p:spPr/>
        <p:txBody>
          <a:bodyPr/>
          <a:lstStyle/>
          <a:p>
            <a:pPr>
              <a:defRPr/>
            </a:pPr>
            <a:r>
              <a:rPr lang="en-US" sz="4400">
                <a:solidFill>
                  <a:schemeClr val="tx2">
                    <a:satMod val="130000"/>
                  </a:schemeClr>
                </a:solidFill>
              </a:rPr>
              <a:t>Reporting to Membership</a:t>
            </a:r>
          </a:p>
        </p:txBody>
      </p:sp>
      <p:graphicFrame>
        <p:nvGraphicFramePr>
          <p:cNvPr id="4" name="Content Placeholder 3">
            <a:extLst>
              <a:ext uri="{FF2B5EF4-FFF2-40B4-BE49-F238E27FC236}">
                <a16:creationId xmlns:a16="http://schemas.microsoft.com/office/drawing/2014/main" id="{5CEA5457-5EB0-D60F-342C-A4B40F2AEC00}"/>
              </a:ext>
            </a:extLst>
          </p:cNvPr>
          <p:cNvGraphicFramePr>
            <a:graphicFrameLocks noGrp="1"/>
          </p:cNvGraphicFramePr>
          <p:nvPr>
            <p:ph idx="1"/>
          </p:nvPr>
        </p:nvGraphicFramePr>
        <p:xfrm>
          <a:off x="1275425" y="1142480"/>
          <a:ext cx="4114800" cy="2590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57BABCD-8B05-C1A0-C174-C145B03AE3CF}"/>
              </a:ext>
            </a:extLst>
          </p:cNvPr>
          <p:cNvGraphicFramePr>
            <a:graphicFrameLocks/>
          </p:cNvGraphicFramePr>
          <p:nvPr/>
        </p:nvGraphicFramePr>
        <p:xfrm>
          <a:off x="5565039" y="1142480"/>
          <a:ext cx="4114800" cy="26232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4ABC44AC-3790-ED66-3AB0-C21E4864DA3C}"/>
              </a:ext>
            </a:extLst>
          </p:cNvPr>
          <p:cNvGraphicFramePr>
            <a:graphicFrameLocks/>
          </p:cNvGraphicFramePr>
          <p:nvPr/>
        </p:nvGraphicFramePr>
        <p:xfrm>
          <a:off x="1275425" y="3765741"/>
          <a:ext cx="4114800" cy="25908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C7CB4DBD-826A-C3C5-BE9D-D069EC3CA38C}"/>
              </a:ext>
            </a:extLst>
          </p:cNvPr>
          <p:cNvGraphicFramePr>
            <a:graphicFrameLocks/>
          </p:cNvGraphicFramePr>
          <p:nvPr/>
        </p:nvGraphicFramePr>
        <p:xfrm>
          <a:off x="5565039" y="3733281"/>
          <a:ext cx="4114800" cy="26232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67596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a:solidFill>
                  <a:schemeClr val="tx2">
                    <a:satMod val="130000"/>
                  </a:schemeClr>
                </a:solidFill>
              </a:rPr>
              <a:t>Chapter Boards Have a Fiduciary Duty</a:t>
            </a:r>
          </a:p>
        </p:txBody>
      </p:sp>
      <p:sp>
        <p:nvSpPr>
          <p:cNvPr id="3" name="Content Placeholder 2"/>
          <p:cNvSpPr>
            <a:spLocks noGrp="1"/>
          </p:cNvSpPr>
          <p:nvPr>
            <p:ph idx="1"/>
          </p:nvPr>
        </p:nvSpPr>
        <p:spPr/>
        <p:txBody>
          <a:bodyPr/>
          <a:lstStyle/>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lumMod val="75000"/>
                    <a:lumOff val="25000"/>
                  </a:prstClr>
                </a:solidFill>
                <a:effectLst/>
                <a:uLnTx/>
                <a:uFillTx/>
                <a:latin typeface="Calibri"/>
                <a:ea typeface="+mn-ea"/>
                <a:cs typeface="+mn-cs"/>
              </a:rPr>
              <a:t>Responsibility to members, exhibitors, advertisers, sponsors and other funding groups.</a:t>
            </a:r>
          </a:p>
          <a:p>
            <a:pPr marL="274320" marR="0" lvl="0" indent="-274320" algn="l" defTabSz="914400" rtl="0" eaLnBrk="0" fontAlgn="auto" latinLnBrk="0" hangingPunct="0">
              <a:lnSpc>
                <a:spcPct val="100000"/>
              </a:lnSpc>
              <a:spcBef>
                <a:spcPct val="20000"/>
              </a:spcBef>
              <a:spcAft>
                <a:spcPts val="0"/>
              </a:spcAft>
              <a:buClr>
                <a:srgbClr val="9BBB59"/>
              </a:buClr>
              <a:buSzTx/>
              <a:buFont typeface="Wingdings 2" panose="05020102010507070707" pitchFamily="18" charset="2"/>
              <a:buNone/>
              <a:tabLst/>
              <a:defRPr/>
            </a:pPr>
            <a:endParaRPr kumimoji="0" lang="en-US" sz="28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lumMod val="75000"/>
                    <a:lumOff val="25000"/>
                  </a:prstClr>
                </a:solidFill>
                <a:effectLst/>
                <a:uLnTx/>
                <a:uFillTx/>
                <a:latin typeface="Calibri"/>
                <a:ea typeface="+mn-ea"/>
                <a:cs typeface="+mn-cs"/>
              </a:rPr>
              <a:t>Focus on directing funds to support / fulfill our mission</a:t>
            </a:r>
          </a:p>
          <a:p>
            <a:pPr marL="0" marR="0" indent="0" eaLnBrk="0" hangingPunct="0">
              <a:spcBef>
                <a:spcPts val="0"/>
              </a:spcBef>
              <a:spcAft>
                <a:spcPts val="0"/>
              </a:spcAft>
              <a:buNone/>
            </a:pPr>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1">
            <a:extLst>
              <a:ext uri="{FF2B5EF4-FFF2-40B4-BE49-F238E27FC236}">
                <a16:creationId xmlns:a16="http://schemas.microsoft.com/office/drawing/2014/main" id="{C8B6008D-6667-60F7-7FDA-483239C64C64}"/>
              </a:ext>
            </a:extLst>
          </p:cNvPr>
          <p:cNvSpPr txBox="1">
            <a:spLocks noChangeArrowheads="1"/>
          </p:cNvSpPr>
          <p:nvPr/>
        </p:nvSpPr>
        <p:spPr bwMode="auto">
          <a:xfrm>
            <a:off x="3557726" y="4713303"/>
            <a:ext cx="472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Treasurer’s role is to help the board fulfill their fiduciary responsibilities</a:t>
            </a:r>
          </a:p>
        </p:txBody>
      </p:sp>
    </p:spTree>
    <p:extLst>
      <p:ext uri="{BB962C8B-B14F-4D97-AF65-F5344CB8AC3E}">
        <p14:creationId xmlns:p14="http://schemas.microsoft.com/office/powerpoint/2010/main" val="856808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819CA97-4F12-4D22-BCBC-2F8DBE0F0925}"/>
              </a:ext>
            </a:extLst>
          </p:cNvPr>
          <p:cNvSpPr>
            <a:spLocks noGrp="1" noChangeArrowheads="1"/>
          </p:cNvSpPr>
          <p:nvPr>
            <p:ph type="title"/>
          </p:nvPr>
        </p:nvSpPr>
        <p:spPr>
          <a:xfrm>
            <a:off x="914400" y="150188"/>
            <a:ext cx="10363200" cy="1423534"/>
          </a:xfrm>
        </p:spPr>
        <p:txBody>
          <a:bodyPr rtlCol="0">
            <a:noAutofit/>
          </a:bodyPr>
          <a:lstStyle/>
          <a:p>
            <a:pPr>
              <a:defRPr/>
            </a:pPr>
            <a:r>
              <a:rPr lang="en-US" sz="4400">
                <a:solidFill>
                  <a:srgbClr val="00718F"/>
                </a:solidFill>
              </a:rPr>
              <a:t>Overview of Financial Reporting Templates</a:t>
            </a:r>
          </a:p>
        </p:txBody>
      </p:sp>
      <p:sp>
        <p:nvSpPr>
          <p:cNvPr id="11267" name="Rectangle 3">
            <a:extLst>
              <a:ext uri="{FF2B5EF4-FFF2-40B4-BE49-F238E27FC236}">
                <a16:creationId xmlns:a16="http://schemas.microsoft.com/office/drawing/2014/main" id="{CB0A8239-A9F6-4045-A7BE-573FB3C63954}"/>
              </a:ext>
            </a:extLst>
          </p:cNvPr>
          <p:cNvSpPr>
            <a:spLocks noGrp="1" noChangeArrowheads="1"/>
          </p:cNvSpPr>
          <p:nvPr>
            <p:ph idx="1"/>
          </p:nvPr>
        </p:nvSpPr>
        <p:spPr>
          <a:xfrm>
            <a:off x="1219200" y="1736501"/>
            <a:ext cx="10058400" cy="3883166"/>
          </a:xfrm>
        </p:spPr>
        <p:txBody>
          <a:bodyPr rtlCol="0">
            <a:normAutofit/>
          </a:bodyPr>
          <a:lstStyle/>
          <a:p>
            <a:pPr marL="274320" indent="-274320">
              <a:buClr>
                <a:srgbClr val="336699"/>
              </a:buClr>
              <a:buFont typeface="Wingdings 2"/>
              <a:buChar char=""/>
              <a:defRPr/>
            </a:pPr>
            <a:r>
              <a:rPr lang="en-US" sz="2800">
                <a:solidFill>
                  <a:srgbClr val="00718F"/>
                </a:solidFill>
                <a:latin typeface="Gotham Book" panose="02000604040000020004"/>
              </a:rPr>
              <a:t>Chapter Annual Report Forms Instructions</a:t>
            </a:r>
          </a:p>
          <a:p>
            <a:pPr marL="274320" indent="-274320">
              <a:buClr>
                <a:srgbClr val="336699"/>
              </a:buClr>
              <a:buFont typeface="Wingdings 2"/>
              <a:buChar char=""/>
              <a:defRPr/>
            </a:pPr>
            <a:endParaRPr lang="en-US" sz="800">
              <a:latin typeface="Gotham Book" panose="02000604040000020004"/>
            </a:endParaRPr>
          </a:p>
          <a:p>
            <a:pPr lvl="2">
              <a:buClr>
                <a:srgbClr val="336699"/>
              </a:buClr>
              <a:buFont typeface="Courier New" panose="02070309020205020404" pitchFamily="49" charset="0"/>
              <a:buChar char="o"/>
              <a:defRPr/>
            </a:pPr>
            <a:r>
              <a:rPr lang="en-US">
                <a:latin typeface="Gotham Book" panose="02000604040000020004"/>
              </a:rPr>
              <a:t>IRS Form W-9 Request for Tax ID</a:t>
            </a:r>
          </a:p>
          <a:p>
            <a:pPr lvl="2">
              <a:buClr>
                <a:srgbClr val="336699"/>
              </a:buClr>
              <a:buFont typeface="Courier New" panose="02070309020205020404" pitchFamily="49" charset="0"/>
              <a:buChar char="o"/>
              <a:defRPr/>
            </a:pPr>
            <a:r>
              <a:rPr lang="en-US">
                <a:latin typeface="Gotham Book" panose="02000604040000020004"/>
              </a:rPr>
              <a:t>IRS Form 1099 – Miscellaneous</a:t>
            </a:r>
          </a:p>
          <a:p>
            <a:pPr lvl="2">
              <a:buClr>
                <a:srgbClr val="336699"/>
              </a:buClr>
              <a:buFont typeface="Courier New" panose="02070309020205020404" pitchFamily="49" charset="0"/>
              <a:buChar char="o"/>
              <a:defRPr/>
            </a:pPr>
            <a:r>
              <a:rPr lang="en-US">
                <a:latin typeface="Gotham Book" panose="02000604040000020004"/>
              </a:rPr>
              <a:t>End of year Financial Reports</a:t>
            </a:r>
          </a:p>
          <a:p>
            <a:pPr lvl="3">
              <a:buClr>
                <a:srgbClr val="336699"/>
              </a:buClr>
              <a:buFont typeface="Wingdings" panose="05000000000000000000" pitchFamily="2" charset="2"/>
              <a:buChar char="§"/>
              <a:defRPr/>
            </a:pPr>
            <a:r>
              <a:rPr lang="en-US" sz="2400">
                <a:latin typeface="Gotham Book" panose="02000604040000020004"/>
              </a:rPr>
              <a:t>Balance Sheet</a:t>
            </a:r>
          </a:p>
          <a:p>
            <a:pPr lvl="3">
              <a:buClr>
                <a:srgbClr val="336699"/>
              </a:buClr>
              <a:buFont typeface="Wingdings" panose="05000000000000000000" pitchFamily="2" charset="2"/>
              <a:buChar char="§"/>
              <a:defRPr/>
            </a:pPr>
            <a:r>
              <a:rPr lang="en-US" sz="2400">
                <a:latin typeface="Gotham Book" panose="02000604040000020004"/>
              </a:rPr>
              <a:t>Income Statement</a:t>
            </a:r>
          </a:p>
          <a:p>
            <a:pPr lvl="3">
              <a:buClr>
                <a:srgbClr val="336699"/>
              </a:buClr>
              <a:buFont typeface="Wingdings" panose="05000000000000000000" pitchFamily="2" charset="2"/>
              <a:buChar char="§"/>
              <a:defRPr/>
            </a:pPr>
            <a:r>
              <a:rPr lang="en-US" sz="2400">
                <a:latin typeface="Gotham Book" panose="02000604040000020004"/>
              </a:rPr>
              <a:t>Federal 990 Details</a:t>
            </a:r>
          </a:p>
          <a:p>
            <a:pPr lvl="3">
              <a:buClr>
                <a:srgbClr val="336699"/>
              </a:buClr>
              <a:buFont typeface="Wingdings" panose="05000000000000000000" pitchFamily="2" charset="2"/>
              <a:buChar char="§"/>
              <a:defRPr/>
            </a:pPr>
            <a:r>
              <a:rPr lang="en-US" sz="2400">
                <a:latin typeface="Gotham Book" panose="02000604040000020004"/>
              </a:rPr>
              <a:t>Unrelated Business Income Tax Worksheet</a:t>
            </a:r>
          </a:p>
        </p:txBody>
      </p:sp>
      <p:pic>
        <p:nvPicPr>
          <p:cNvPr id="22532" name="Picture 4" descr="bs00561_">
            <a:extLst>
              <a:ext uri="{FF2B5EF4-FFF2-40B4-BE49-F238E27FC236}">
                <a16:creationId xmlns:a16="http://schemas.microsoft.com/office/drawing/2014/main" id="{329EFF44-AA81-4445-BAF5-836701086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296" y="4541837"/>
            <a:ext cx="2144783" cy="157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2E0282D3-2EDF-0737-2512-27DAEADEB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68FD-3068-496A-86EA-DD4E9604A0F7}"/>
              </a:ext>
            </a:extLst>
          </p:cNvPr>
          <p:cNvSpPr>
            <a:spLocks noGrp="1"/>
          </p:cNvSpPr>
          <p:nvPr>
            <p:ph type="title"/>
          </p:nvPr>
        </p:nvSpPr>
        <p:spPr>
          <a:xfrm>
            <a:off x="297996" y="319315"/>
            <a:ext cx="4332061" cy="1736953"/>
          </a:xfrm>
        </p:spPr>
        <p:txBody>
          <a:bodyPr rtlCol="0">
            <a:normAutofit/>
          </a:bodyPr>
          <a:lstStyle/>
          <a:p>
            <a:pPr algn="l">
              <a:defRPr/>
            </a:pPr>
            <a:r>
              <a:rPr lang="en-US" sz="3200" b="1">
                <a:solidFill>
                  <a:srgbClr val="00718F"/>
                </a:solidFill>
              </a:rPr>
              <a:t>Objective: </a:t>
            </a:r>
            <a:br>
              <a:rPr lang="en-US" sz="3200">
                <a:solidFill>
                  <a:srgbClr val="00718F"/>
                </a:solidFill>
              </a:rPr>
            </a:br>
            <a:r>
              <a:rPr lang="en-US" sz="3200">
                <a:solidFill>
                  <a:srgbClr val="00718F"/>
                </a:solidFill>
              </a:rPr>
              <a:t>Overview of Financial Reporting Templates</a:t>
            </a:r>
          </a:p>
        </p:txBody>
      </p:sp>
      <p:sp>
        <p:nvSpPr>
          <p:cNvPr id="3" name="Content Placeholder 2">
            <a:extLst>
              <a:ext uri="{FF2B5EF4-FFF2-40B4-BE49-F238E27FC236}">
                <a16:creationId xmlns:a16="http://schemas.microsoft.com/office/drawing/2014/main" id="{646A0291-635F-4083-BBA4-F6DA6AA4AF0E}"/>
              </a:ext>
            </a:extLst>
          </p:cNvPr>
          <p:cNvSpPr>
            <a:spLocks noGrp="1"/>
          </p:cNvSpPr>
          <p:nvPr>
            <p:ph idx="1"/>
          </p:nvPr>
        </p:nvSpPr>
        <p:spPr/>
        <p:txBody>
          <a:bodyPr rtlCol="0">
            <a:normAutofit/>
          </a:bodyPr>
          <a:lstStyle/>
          <a:p>
            <a:pPr marL="0" indent="0">
              <a:buNone/>
              <a:defRPr/>
            </a:pPr>
            <a:endParaRPr lang="en-US">
              <a:latin typeface="+mj-lt"/>
            </a:endParaRPr>
          </a:p>
          <a:p>
            <a:pPr marL="0" indent="0">
              <a:buNone/>
              <a:defRPr/>
            </a:pPr>
            <a:endParaRPr lang="en-US">
              <a:latin typeface="+mj-lt"/>
            </a:endParaRPr>
          </a:p>
        </p:txBody>
      </p:sp>
      <p:sp>
        <p:nvSpPr>
          <p:cNvPr id="4" name="Rectangle 3">
            <a:extLst>
              <a:ext uri="{FF2B5EF4-FFF2-40B4-BE49-F238E27FC236}">
                <a16:creationId xmlns:a16="http://schemas.microsoft.com/office/drawing/2014/main" id="{EAD5588B-324F-438D-BB7A-8B186080060B}"/>
              </a:ext>
            </a:extLst>
          </p:cNvPr>
          <p:cNvSpPr/>
          <p:nvPr/>
        </p:nvSpPr>
        <p:spPr>
          <a:xfrm>
            <a:off x="5181601" y="70090"/>
            <a:ext cx="6712404" cy="6130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Content Placeholder 4" descr="Graphical user interface, text&#10;&#10;Description automatically generated">
            <a:extLst>
              <a:ext uri="{FF2B5EF4-FFF2-40B4-BE49-F238E27FC236}">
                <a16:creationId xmlns:a16="http://schemas.microsoft.com/office/drawing/2014/main" id="{B2F12DF0-7ADC-E558-8B39-AD5BB0D55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pic>
        <p:nvPicPr>
          <p:cNvPr id="7" name="Picture 6">
            <a:extLst>
              <a:ext uri="{FF2B5EF4-FFF2-40B4-BE49-F238E27FC236}">
                <a16:creationId xmlns:a16="http://schemas.microsoft.com/office/drawing/2014/main" id="{AEB38A55-81E7-CD55-603C-2BBC2C03ADD2}"/>
              </a:ext>
            </a:extLst>
          </p:cNvPr>
          <p:cNvPicPr>
            <a:picLocks noChangeAspect="1"/>
          </p:cNvPicPr>
          <p:nvPr/>
        </p:nvPicPr>
        <p:blipFill>
          <a:blip r:embed="rId4"/>
          <a:stretch>
            <a:fillRect/>
          </a:stretch>
        </p:blipFill>
        <p:spPr>
          <a:xfrm>
            <a:off x="5175527" y="70089"/>
            <a:ext cx="6574567" cy="596667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06013F0-D63D-4703-B266-658F3A4AF0F7}"/>
              </a:ext>
            </a:extLst>
          </p:cNvPr>
          <p:cNvSpPr>
            <a:spLocks noGrp="1" noChangeArrowheads="1"/>
          </p:cNvSpPr>
          <p:nvPr>
            <p:ph type="title"/>
          </p:nvPr>
        </p:nvSpPr>
        <p:spPr>
          <a:xfrm>
            <a:off x="609600" y="274638"/>
            <a:ext cx="10580914" cy="1143000"/>
          </a:xfrm>
        </p:spPr>
        <p:txBody>
          <a:bodyPr rtlCol="0">
            <a:noAutofit/>
          </a:bodyPr>
          <a:lstStyle/>
          <a:p>
            <a:pPr>
              <a:defRPr/>
            </a:pPr>
            <a:r>
              <a:rPr lang="en-US" sz="4400" b="1">
                <a:solidFill>
                  <a:srgbClr val="00718F"/>
                </a:solidFill>
              </a:rPr>
              <a:t>Objective: </a:t>
            </a:r>
            <a:br>
              <a:rPr lang="en-US" sz="4400">
                <a:solidFill>
                  <a:srgbClr val="00718F"/>
                </a:solidFill>
              </a:rPr>
            </a:br>
            <a:r>
              <a:rPr lang="en-US" sz="4400">
                <a:solidFill>
                  <a:srgbClr val="00718F"/>
                </a:solidFill>
              </a:rPr>
              <a:t>Overview of Financial Reporting Templates</a:t>
            </a:r>
          </a:p>
        </p:txBody>
      </p:sp>
      <p:sp>
        <p:nvSpPr>
          <p:cNvPr id="11267" name="Rectangle 3">
            <a:extLst>
              <a:ext uri="{FF2B5EF4-FFF2-40B4-BE49-F238E27FC236}">
                <a16:creationId xmlns:a16="http://schemas.microsoft.com/office/drawing/2014/main" id="{CF225A63-9F3E-43B1-AB44-54BB118C57A5}"/>
              </a:ext>
            </a:extLst>
          </p:cNvPr>
          <p:cNvSpPr>
            <a:spLocks noGrp="1" noChangeArrowheads="1"/>
          </p:cNvSpPr>
          <p:nvPr>
            <p:ph idx="1"/>
          </p:nvPr>
        </p:nvSpPr>
        <p:spPr/>
        <p:txBody>
          <a:bodyPr rtlCol="0">
            <a:normAutofit/>
          </a:bodyPr>
          <a:lstStyle/>
          <a:p>
            <a:pPr marL="274320" indent="-274320">
              <a:buClr>
                <a:srgbClr val="336699"/>
              </a:buClr>
              <a:buFont typeface="Wingdings 2"/>
              <a:buChar char=""/>
              <a:defRPr/>
            </a:pPr>
            <a:r>
              <a:rPr lang="en-US" sz="2800">
                <a:solidFill>
                  <a:srgbClr val="00718F"/>
                </a:solidFill>
                <a:latin typeface="Gotham Book" panose="02000604040000020004"/>
              </a:rPr>
              <a:t>IRS Form 1099-NEC</a:t>
            </a:r>
          </a:p>
          <a:p>
            <a:pPr marL="274320" indent="-274320">
              <a:buClr>
                <a:schemeClr val="accent3"/>
              </a:buClr>
              <a:buFont typeface="Wingdings 2"/>
              <a:buChar char=""/>
              <a:defRPr/>
            </a:pPr>
            <a:endParaRPr lang="en-US" sz="600">
              <a:latin typeface="Gotham Book" panose="02000604040000020004"/>
            </a:endParaRPr>
          </a:p>
          <a:p>
            <a:pPr marL="709613" lvl="1" indent="-342900">
              <a:buClr>
                <a:srgbClr val="336699"/>
              </a:buClr>
              <a:buFont typeface="Courier New" panose="02070309020205020404" pitchFamily="49" charset="0"/>
              <a:buChar char="o"/>
              <a:defRPr/>
            </a:pPr>
            <a:r>
              <a:rPr lang="en-US" sz="2400">
                <a:latin typeface="Gotham Book" panose="02000604040000020004"/>
              </a:rPr>
              <a:t>U.S. Individuals or Businesses that are given payment  for taxable services (Expenses) greater than $600 within a specific calendar year </a:t>
            </a:r>
          </a:p>
          <a:p>
            <a:pPr marL="709613" lvl="1" indent="-342900">
              <a:lnSpc>
                <a:spcPct val="110000"/>
              </a:lnSpc>
              <a:buClr>
                <a:schemeClr val="accent3"/>
              </a:buClr>
              <a:buFont typeface="Courier New" panose="02070309020205020404" pitchFamily="49" charset="0"/>
              <a:buChar char="o"/>
              <a:defRPr/>
            </a:pPr>
            <a:endParaRPr lang="en-US" sz="1100">
              <a:latin typeface="Gotham Book" panose="02000604040000020004"/>
            </a:endParaRPr>
          </a:p>
          <a:p>
            <a:pPr marL="984250" lvl="2" indent="-342900">
              <a:buClr>
                <a:srgbClr val="336699"/>
              </a:buClr>
              <a:buFont typeface="Wingdings" panose="05000000000000000000" pitchFamily="2" charset="2"/>
              <a:buChar char="§"/>
              <a:defRPr/>
            </a:pPr>
            <a:r>
              <a:rPr lang="en-US" sz="2200">
                <a:latin typeface="Gotham Book" panose="02000604040000020004"/>
              </a:rPr>
              <a:t>Independent Contractors </a:t>
            </a:r>
          </a:p>
          <a:p>
            <a:pPr marL="984250" lvl="2" indent="-342900">
              <a:buClr>
                <a:srgbClr val="336699"/>
              </a:buClr>
              <a:buFont typeface="Wingdings" panose="05000000000000000000" pitchFamily="2" charset="2"/>
              <a:buChar char="§"/>
              <a:defRPr/>
            </a:pPr>
            <a:r>
              <a:rPr lang="en-US" sz="2200">
                <a:latin typeface="Gotham Book" panose="02000604040000020004"/>
              </a:rPr>
              <a:t>Award and Scholarship Recipients</a:t>
            </a:r>
          </a:p>
          <a:p>
            <a:pPr marL="984250" lvl="2" indent="-342900">
              <a:buClr>
                <a:srgbClr val="336699"/>
              </a:buClr>
              <a:buFont typeface="Wingdings" panose="05000000000000000000" pitchFamily="2" charset="2"/>
              <a:buChar char="§"/>
              <a:defRPr/>
            </a:pPr>
            <a:r>
              <a:rPr lang="en-US" sz="2200">
                <a:latin typeface="Gotham Book" panose="02000604040000020004"/>
              </a:rPr>
              <a:t>Donations and Contributions</a:t>
            </a:r>
          </a:p>
        </p:txBody>
      </p:sp>
      <p:pic>
        <p:nvPicPr>
          <p:cNvPr id="26628" name="Picture 4">
            <a:extLst>
              <a:ext uri="{FF2B5EF4-FFF2-40B4-BE49-F238E27FC236}">
                <a16:creationId xmlns:a16="http://schemas.microsoft.com/office/drawing/2014/main" id="{A43A3E9A-98A5-4A6A-AC81-E93BED74B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116" y="3801084"/>
            <a:ext cx="1944914" cy="190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D4CE6120-5620-4F89-B979-6A6F90220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D16A1C7-8BA7-417A-8991-18D5ED18BAD8}"/>
              </a:ext>
            </a:extLst>
          </p:cNvPr>
          <p:cNvSpPr>
            <a:spLocks noGrp="1" noChangeArrowheads="1"/>
          </p:cNvSpPr>
          <p:nvPr>
            <p:ph type="title"/>
          </p:nvPr>
        </p:nvSpPr>
        <p:spPr>
          <a:xfrm>
            <a:off x="1523999" y="70091"/>
            <a:ext cx="9144000" cy="1143000"/>
          </a:xfrm>
        </p:spPr>
        <p:txBody>
          <a:bodyPr rtlCol="0">
            <a:noAutofit/>
          </a:bodyPr>
          <a:lstStyle/>
          <a:p>
            <a:pPr>
              <a:defRPr/>
            </a:pPr>
            <a:r>
              <a:rPr lang="en-US" sz="4000" b="1">
                <a:solidFill>
                  <a:srgbClr val="00718F"/>
                </a:solidFill>
              </a:rPr>
              <a:t>Objective: </a:t>
            </a:r>
            <a:br>
              <a:rPr lang="en-US" sz="4000">
                <a:solidFill>
                  <a:srgbClr val="00718F"/>
                </a:solidFill>
              </a:rPr>
            </a:br>
            <a:r>
              <a:rPr lang="en-US" sz="4000">
                <a:solidFill>
                  <a:srgbClr val="00718F"/>
                </a:solidFill>
              </a:rPr>
              <a:t>Overview of Financial Reporting Templates</a:t>
            </a:r>
          </a:p>
        </p:txBody>
      </p:sp>
      <p:pic>
        <p:nvPicPr>
          <p:cNvPr id="28675" name="Picture 5">
            <a:extLst>
              <a:ext uri="{FF2B5EF4-FFF2-40B4-BE49-F238E27FC236}">
                <a16:creationId xmlns:a16="http://schemas.microsoft.com/office/drawing/2014/main" id="{51F5034E-E7A2-4377-BDE9-FC8BDD9C7D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5719" y="1417638"/>
            <a:ext cx="11660561" cy="44896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pic>
        <p:nvPicPr>
          <p:cNvPr id="4" name="Content Placeholder 4" descr="Graphical user interface, text&#10;&#10;Description automatically generated">
            <a:extLst>
              <a:ext uri="{FF2B5EF4-FFF2-40B4-BE49-F238E27FC236}">
                <a16:creationId xmlns:a16="http://schemas.microsoft.com/office/drawing/2014/main" id="{035D4D12-A52F-F9B7-3888-E0DC0983C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5F3EFCB-F974-4FA2-94F7-A70B6FA6F25B}"/>
              </a:ext>
            </a:extLst>
          </p:cNvPr>
          <p:cNvSpPr>
            <a:spLocks noGrp="1" noChangeArrowheads="1"/>
          </p:cNvSpPr>
          <p:nvPr>
            <p:ph type="title"/>
          </p:nvPr>
        </p:nvSpPr>
        <p:spPr>
          <a:xfrm>
            <a:off x="1524000" y="160336"/>
            <a:ext cx="9144000" cy="1143000"/>
          </a:xfrm>
        </p:spPr>
        <p:txBody>
          <a:bodyPr rtlCol="0">
            <a:noAutofit/>
          </a:bodyPr>
          <a:lstStyle/>
          <a:p>
            <a:pPr>
              <a:defRPr/>
            </a:pPr>
            <a:r>
              <a:rPr lang="en-US" sz="4000" b="1">
                <a:solidFill>
                  <a:srgbClr val="00718F"/>
                </a:solidFill>
              </a:rPr>
              <a:t>Objective: </a:t>
            </a:r>
            <a:br>
              <a:rPr lang="en-US" sz="4000">
                <a:solidFill>
                  <a:srgbClr val="00718F"/>
                </a:solidFill>
              </a:rPr>
            </a:br>
            <a:r>
              <a:rPr lang="en-US" sz="4000">
                <a:solidFill>
                  <a:srgbClr val="00718F"/>
                </a:solidFill>
              </a:rPr>
              <a:t>Submit Timely and Accurate Data</a:t>
            </a:r>
          </a:p>
        </p:txBody>
      </p:sp>
      <p:sp>
        <p:nvSpPr>
          <p:cNvPr id="11267" name="Rectangle 3">
            <a:extLst>
              <a:ext uri="{FF2B5EF4-FFF2-40B4-BE49-F238E27FC236}">
                <a16:creationId xmlns:a16="http://schemas.microsoft.com/office/drawing/2014/main" id="{7C430108-2ABD-4B66-A3C1-4A15A4F9FAE8}"/>
              </a:ext>
            </a:extLst>
          </p:cNvPr>
          <p:cNvSpPr>
            <a:spLocks noGrp="1" noChangeArrowheads="1"/>
          </p:cNvSpPr>
          <p:nvPr>
            <p:ph idx="1"/>
          </p:nvPr>
        </p:nvSpPr>
        <p:spPr/>
        <p:txBody>
          <a:bodyPr rtlCol="0">
            <a:normAutofit/>
          </a:bodyPr>
          <a:lstStyle/>
          <a:p>
            <a:pPr marL="274320" indent="-274320">
              <a:buClr>
                <a:srgbClr val="336699"/>
              </a:buClr>
              <a:buFont typeface="Wingdings 2"/>
              <a:buChar char=""/>
              <a:defRPr/>
            </a:pPr>
            <a:r>
              <a:rPr lang="en-US" sz="2800">
                <a:latin typeface="Gotham Book" panose="02000604040000020004"/>
              </a:rPr>
              <a:t>IRS Form 1099</a:t>
            </a:r>
          </a:p>
          <a:p>
            <a:pPr marL="274320" indent="-274320">
              <a:buClr>
                <a:schemeClr val="accent3"/>
              </a:buClr>
              <a:buFont typeface="Wingdings 2"/>
              <a:buChar char=""/>
              <a:defRPr/>
            </a:pPr>
            <a:endParaRPr lang="en-US" sz="700">
              <a:latin typeface="Gotham Book" panose="02000604040000020004"/>
            </a:endParaRPr>
          </a:p>
          <a:p>
            <a:pPr marL="709613" lvl="1" indent="-342900">
              <a:buClr>
                <a:srgbClr val="336699"/>
              </a:buClr>
              <a:buFont typeface="Courier New" panose="02070309020205020404" pitchFamily="49" charset="0"/>
              <a:buChar char="o"/>
              <a:defRPr/>
            </a:pPr>
            <a:r>
              <a:rPr lang="en-US" sz="3000">
                <a:solidFill>
                  <a:srgbClr val="00718F"/>
                </a:solidFill>
                <a:latin typeface="Gotham Book" panose="02000604040000020004"/>
              </a:rPr>
              <a:t>Important Deadlines!</a:t>
            </a:r>
          </a:p>
          <a:p>
            <a:pPr marL="984250" lvl="2" indent="-342900">
              <a:buClr>
                <a:srgbClr val="336699"/>
              </a:buClr>
              <a:buFont typeface="Wingdings" panose="05000000000000000000" pitchFamily="2" charset="2"/>
              <a:buChar char="§"/>
              <a:defRPr/>
            </a:pPr>
            <a:r>
              <a:rPr lang="en-US" sz="2600">
                <a:latin typeface="Gotham Book" panose="02000604040000020004"/>
              </a:rPr>
              <a:t>Due to ARN National Office by mid-January</a:t>
            </a:r>
          </a:p>
          <a:p>
            <a:pPr marL="984250" lvl="2" indent="-342900">
              <a:buClr>
                <a:schemeClr val="accent3"/>
              </a:buClr>
              <a:buFont typeface="Wingdings" panose="05000000000000000000" pitchFamily="2" charset="2"/>
              <a:buChar char="§"/>
              <a:defRPr/>
            </a:pPr>
            <a:endParaRPr lang="en-US" sz="1100">
              <a:latin typeface="Gotham Book" panose="02000604040000020004"/>
            </a:endParaRPr>
          </a:p>
          <a:p>
            <a:pPr marL="1257300" lvl="3" indent="-342900">
              <a:buClr>
                <a:srgbClr val="336699"/>
              </a:buClr>
              <a:buSzPct val="40000"/>
              <a:buFont typeface="Wingdings" panose="05000000000000000000" pitchFamily="2" charset="2"/>
              <a:buChar char="q"/>
              <a:defRPr/>
            </a:pPr>
            <a:r>
              <a:rPr lang="en-US" sz="2300">
                <a:latin typeface="Gotham Book" panose="02000604040000020004"/>
              </a:rPr>
              <a:t>Tax document due to the Individual/Business - Postmarked by January 31</a:t>
            </a:r>
            <a:r>
              <a:rPr lang="en-US" sz="2300" baseline="30000">
                <a:latin typeface="Gotham Book" panose="02000604040000020004"/>
              </a:rPr>
              <a:t>st</a:t>
            </a:r>
          </a:p>
          <a:p>
            <a:pPr marL="1257300" lvl="3" indent="-342900">
              <a:buClr>
                <a:srgbClr val="336699"/>
              </a:buClr>
              <a:buSzPct val="40000"/>
              <a:buFont typeface="Wingdings" panose="05000000000000000000" pitchFamily="2" charset="2"/>
              <a:buChar char="q"/>
              <a:defRPr/>
            </a:pPr>
            <a:r>
              <a:rPr lang="en-US" sz="2300">
                <a:latin typeface="Gotham Book" panose="02000604040000020004"/>
              </a:rPr>
              <a:t>Tax document due to the IRS – by February 28</a:t>
            </a:r>
            <a:r>
              <a:rPr lang="en-US" sz="2300" baseline="30000">
                <a:latin typeface="Gotham Book" panose="02000604040000020004"/>
              </a:rPr>
              <a:t>th</a:t>
            </a:r>
            <a:endParaRPr lang="en-US" sz="2300">
              <a:latin typeface="Gotham Book" panose="02000604040000020004"/>
            </a:endParaRPr>
          </a:p>
          <a:p>
            <a:pPr marL="641350" lvl="2" indent="0">
              <a:buClr>
                <a:schemeClr val="accent3"/>
              </a:buClr>
              <a:buNone/>
              <a:defRPr/>
            </a:pPr>
            <a:endParaRPr lang="en-US">
              <a:latin typeface="+mj-lt"/>
            </a:endParaRPr>
          </a:p>
        </p:txBody>
      </p:sp>
      <p:pic>
        <p:nvPicPr>
          <p:cNvPr id="30724" name="Picture 2">
            <a:extLst>
              <a:ext uri="{FF2B5EF4-FFF2-40B4-BE49-F238E27FC236}">
                <a16:creationId xmlns:a16="http://schemas.microsoft.com/office/drawing/2014/main" id="{60CB7B34-99C5-45A1-B1E4-FA740775F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4633913"/>
            <a:ext cx="1073150" cy="109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14F83E12-7E1E-76E9-95C6-47418147F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907A6AF-5AB7-4843-AA28-A4DB7327E1CF}"/>
              </a:ext>
            </a:extLst>
          </p:cNvPr>
          <p:cNvSpPr>
            <a:spLocks noGrp="1" noChangeArrowheads="1"/>
          </p:cNvSpPr>
          <p:nvPr>
            <p:ph type="title"/>
          </p:nvPr>
        </p:nvSpPr>
        <p:spPr>
          <a:xfrm>
            <a:off x="609600" y="160336"/>
            <a:ext cx="10972800" cy="1143000"/>
          </a:xfrm>
        </p:spPr>
        <p:txBody>
          <a:bodyPr rtlCol="0">
            <a:noAutofit/>
          </a:bodyPr>
          <a:lstStyle/>
          <a:p>
            <a:pPr>
              <a:defRPr/>
            </a:pPr>
            <a:r>
              <a:rPr lang="en-US" sz="4000" b="1">
                <a:solidFill>
                  <a:srgbClr val="00718F"/>
                </a:solidFill>
              </a:rPr>
              <a:t>Objective: </a:t>
            </a:r>
            <a:br>
              <a:rPr lang="en-US" sz="4000">
                <a:solidFill>
                  <a:srgbClr val="00718F"/>
                </a:solidFill>
              </a:rPr>
            </a:br>
            <a:r>
              <a:rPr lang="en-US" sz="4000">
                <a:solidFill>
                  <a:srgbClr val="00718F"/>
                </a:solidFill>
              </a:rPr>
              <a:t>Overview of Financial Reporting Templates</a:t>
            </a:r>
          </a:p>
        </p:txBody>
      </p:sp>
      <p:sp>
        <p:nvSpPr>
          <p:cNvPr id="11267" name="Rectangle 3">
            <a:extLst>
              <a:ext uri="{FF2B5EF4-FFF2-40B4-BE49-F238E27FC236}">
                <a16:creationId xmlns:a16="http://schemas.microsoft.com/office/drawing/2014/main" id="{0057FD5C-1895-4A01-841F-A91BA284F904}"/>
              </a:ext>
            </a:extLst>
          </p:cNvPr>
          <p:cNvSpPr>
            <a:spLocks noGrp="1" noChangeArrowheads="1"/>
          </p:cNvSpPr>
          <p:nvPr>
            <p:ph idx="1"/>
          </p:nvPr>
        </p:nvSpPr>
        <p:spPr>
          <a:xfrm>
            <a:off x="1981200" y="1752601"/>
            <a:ext cx="8229600" cy="4373563"/>
          </a:xfrm>
        </p:spPr>
        <p:txBody>
          <a:bodyPr rtlCol="0">
            <a:normAutofit/>
          </a:bodyPr>
          <a:lstStyle/>
          <a:p>
            <a:pPr>
              <a:buClr>
                <a:srgbClr val="336699"/>
              </a:buClr>
              <a:buFont typeface="Arial" charset="0"/>
              <a:buChar char="•"/>
              <a:defRPr/>
            </a:pPr>
            <a:r>
              <a:rPr lang="en-US" sz="2800">
                <a:latin typeface="+mj-lt"/>
              </a:rPr>
              <a:t>Balance Sheet</a:t>
            </a:r>
          </a:p>
          <a:p>
            <a:pPr marL="274320" indent="-274320">
              <a:buClr>
                <a:schemeClr val="accent3"/>
              </a:buClr>
              <a:buFont typeface="Wingdings 2"/>
              <a:buChar char=""/>
              <a:defRPr/>
            </a:pPr>
            <a:endParaRPr lang="en-US" sz="2800">
              <a:latin typeface="+mj-lt"/>
            </a:endParaRPr>
          </a:p>
          <a:p>
            <a:pPr marL="709613" lvl="1" indent="-342900">
              <a:buClr>
                <a:srgbClr val="336699"/>
              </a:buClr>
              <a:buSzPct val="85000"/>
              <a:buFont typeface="Courier New" panose="02070309020205020404" pitchFamily="49" charset="0"/>
              <a:buChar char="o"/>
              <a:defRPr/>
            </a:pPr>
            <a:r>
              <a:rPr lang="en-US" sz="2800">
                <a:latin typeface="+mj-lt"/>
              </a:rPr>
              <a:t>Reports financial position as of December 31st</a:t>
            </a:r>
          </a:p>
          <a:p>
            <a:pPr marL="984250" lvl="2" indent="-342900">
              <a:buClr>
                <a:srgbClr val="336699"/>
              </a:buClr>
              <a:buFont typeface="Wingdings" panose="05000000000000000000" pitchFamily="2" charset="2"/>
              <a:buChar char="§"/>
              <a:defRPr/>
            </a:pPr>
            <a:r>
              <a:rPr lang="en-US">
                <a:latin typeface="+mj-lt"/>
              </a:rPr>
              <a:t>Assets</a:t>
            </a:r>
          </a:p>
          <a:p>
            <a:pPr marL="984250" lvl="2" indent="-342900">
              <a:buClr>
                <a:srgbClr val="336699"/>
              </a:buClr>
              <a:buFont typeface="Wingdings" panose="05000000000000000000" pitchFamily="2" charset="2"/>
              <a:buChar char="§"/>
              <a:defRPr/>
            </a:pPr>
            <a:r>
              <a:rPr lang="en-US">
                <a:latin typeface="+mj-lt"/>
              </a:rPr>
              <a:t>Liabilities</a:t>
            </a:r>
          </a:p>
          <a:p>
            <a:pPr marL="984250" lvl="2" indent="-342900">
              <a:buClr>
                <a:srgbClr val="336699"/>
              </a:buClr>
              <a:buFont typeface="Wingdings" panose="05000000000000000000" pitchFamily="2" charset="2"/>
              <a:buChar char="§"/>
              <a:defRPr/>
            </a:pPr>
            <a:r>
              <a:rPr lang="en-US">
                <a:latin typeface="+mj-lt"/>
              </a:rPr>
              <a:t>Chapter Equity</a:t>
            </a:r>
          </a:p>
          <a:p>
            <a:pPr marL="984250" lvl="2" indent="-342900">
              <a:buClr>
                <a:schemeClr val="accent3"/>
              </a:buClr>
              <a:buFont typeface="Wingdings" panose="05000000000000000000" pitchFamily="2" charset="2"/>
              <a:buChar char="§"/>
              <a:defRPr/>
            </a:pPr>
            <a:endParaRPr lang="en-US" sz="2000">
              <a:latin typeface="+mj-lt"/>
            </a:endParaRPr>
          </a:p>
        </p:txBody>
      </p:sp>
      <p:pic>
        <p:nvPicPr>
          <p:cNvPr id="32772" name="Picture 2">
            <a:extLst>
              <a:ext uri="{FF2B5EF4-FFF2-40B4-BE49-F238E27FC236}">
                <a16:creationId xmlns:a16="http://schemas.microsoft.com/office/drawing/2014/main" id="{20A13426-23AA-4E92-AB6B-F19C00C89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4150574"/>
            <a:ext cx="1689279" cy="165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72088963-7BC3-C6A1-674A-C6C244BC7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1E0A4FB-287D-4571-9310-B7C4E2A79682}"/>
              </a:ext>
            </a:extLst>
          </p:cNvPr>
          <p:cNvSpPr>
            <a:spLocks noGrp="1" noChangeArrowheads="1"/>
          </p:cNvSpPr>
          <p:nvPr>
            <p:ph type="title"/>
          </p:nvPr>
        </p:nvSpPr>
        <p:spPr>
          <a:xfrm>
            <a:off x="609600" y="190501"/>
            <a:ext cx="10972800" cy="1143000"/>
          </a:xfrm>
        </p:spPr>
        <p:txBody>
          <a:bodyPr rtlCol="0">
            <a:noAutofit/>
          </a:bodyPr>
          <a:lstStyle/>
          <a:p>
            <a:pPr>
              <a:defRPr/>
            </a:pPr>
            <a:r>
              <a:rPr lang="en-US" sz="3600" b="1">
                <a:solidFill>
                  <a:srgbClr val="00718F"/>
                </a:solidFill>
              </a:rPr>
              <a:t>Objective: </a:t>
            </a:r>
            <a:br>
              <a:rPr lang="en-US" sz="3600">
                <a:solidFill>
                  <a:srgbClr val="00718F"/>
                </a:solidFill>
              </a:rPr>
            </a:br>
            <a:r>
              <a:rPr lang="en-US" sz="3600">
                <a:solidFill>
                  <a:srgbClr val="00718F"/>
                </a:solidFill>
              </a:rPr>
              <a:t>Overview of Financial Reporting Templates</a:t>
            </a:r>
          </a:p>
        </p:txBody>
      </p:sp>
      <p:sp>
        <p:nvSpPr>
          <p:cNvPr id="2" name="Content Placeholder 1">
            <a:extLst>
              <a:ext uri="{FF2B5EF4-FFF2-40B4-BE49-F238E27FC236}">
                <a16:creationId xmlns:a16="http://schemas.microsoft.com/office/drawing/2014/main" id="{5B35B053-DE33-4A62-BE32-B1D10137C956}"/>
              </a:ext>
            </a:extLst>
          </p:cNvPr>
          <p:cNvSpPr>
            <a:spLocks noGrp="1"/>
          </p:cNvSpPr>
          <p:nvPr>
            <p:ph idx="1"/>
          </p:nvPr>
        </p:nvSpPr>
        <p:spPr>
          <a:xfrm>
            <a:off x="246743" y="1407929"/>
            <a:ext cx="1613709" cy="4718235"/>
          </a:xfrm>
        </p:spPr>
        <p:txBody>
          <a:bodyPr rtlCol="0">
            <a:normAutofit/>
          </a:bodyPr>
          <a:lstStyle/>
          <a:p>
            <a:pPr marL="0" indent="0" algn="ctr">
              <a:buClr>
                <a:srgbClr val="336699"/>
              </a:buClr>
              <a:buNone/>
              <a:defRPr/>
            </a:pPr>
            <a:r>
              <a:rPr lang="en-US" sz="2800" b="1">
                <a:solidFill>
                  <a:srgbClr val="00718F"/>
                </a:solidFill>
                <a:latin typeface="Gotham Book" panose="02000604040000020004"/>
              </a:rPr>
              <a:t>Assets</a:t>
            </a:r>
          </a:p>
          <a:p>
            <a:pPr marL="0" indent="0">
              <a:buNone/>
              <a:defRPr/>
            </a:pPr>
            <a:endParaRPr lang="en-US">
              <a:latin typeface="+mj-lt"/>
            </a:endParaRPr>
          </a:p>
        </p:txBody>
      </p:sp>
      <p:pic>
        <p:nvPicPr>
          <p:cNvPr id="34820" name="Picture 3">
            <a:extLst>
              <a:ext uri="{FF2B5EF4-FFF2-40B4-BE49-F238E27FC236}">
                <a16:creationId xmlns:a16="http://schemas.microsoft.com/office/drawing/2014/main" id="{C188FD72-2BC5-411C-B315-F4E7AD1CD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452" y="1407929"/>
            <a:ext cx="10084805" cy="444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DD450D96-9008-1C33-1409-21CAD5AC6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DFEB632-A813-4F5D-A4AB-CC2570FB1FC5}"/>
              </a:ext>
            </a:extLst>
          </p:cNvPr>
          <p:cNvSpPr>
            <a:spLocks noGrp="1" noChangeArrowheads="1"/>
          </p:cNvSpPr>
          <p:nvPr>
            <p:ph type="title"/>
          </p:nvPr>
        </p:nvSpPr>
        <p:spPr>
          <a:xfrm>
            <a:off x="608807" y="188913"/>
            <a:ext cx="10972800" cy="1143000"/>
          </a:xfrm>
        </p:spPr>
        <p:txBody>
          <a:bodyPr rtlCol="0">
            <a:noAutofit/>
          </a:bodyPr>
          <a:lstStyle/>
          <a:p>
            <a:pPr>
              <a:defRPr/>
            </a:pPr>
            <a:r>
              <a:rPr lang="en-US" sz="4000" b="1">
                <a:solidFill>
                  <a:srgbClr val="00718F"/>
                </a:solidFill>
              </a:rPr>
              <a:t>Objective: </a:t>
            </a:r>
            <a:br>
              <a:rPr lang="en-US" sz="4000">
                <a:solidFill>
                  <a:srgbClr val="00718F"/>
                </a:solidFill>
              </a:rPr>
            </a:br>
            <a:r>
              <a:rPr lang="en-US" sz="4000">
                <a:solidFill>
                  <a:srgbClr val="00718F"/>
                </a:solidFill>
              </a:rPr>
              <a:t>Overview of Financial Reporting Templates</a:t>
            </a:r>
          </a:p>
        </p:txBody>
      </p:sp>
      <p:sp>
        <p:nvSpPr>
          <p:cNvPr id="2" name="Content Placeholder 1">
            <a:extLst>
              <a:ext uri="{FF2B5EF4-FFF2-40B4-BE49-F238E27FC236}">
                <a16:creationId xmlns:a16="http://schemas.microsoft.com/office/drawing/2014/main" id="{93630B2D-4196-4132-B804-C5C412AFEA0B}"/>
              </a:ext>
            </a:extLst>
          </p:cNvPr>
          <p:cNvSpPr>
            <a:spLocks noGrp="1"/>
          </p:cNvSpPr>
          <p:nvPr>
            <p:ph idx="1"/>
          </p:nvPr>
        </p:nvSpPr>
        <p:spPr>
          <a:xfrm>
            <a:off x="362857" y="1473200"/>
            <a:ext cx="2104572" cy="4652964"/>
          </a:xfrm>
        </p:spPr>
        <p:txBody>
          <a:bodyPr rtlCol="0">
            <a:normAutofit/>
          </a:bodyPr>
          <a:lstStyle/>
          <a:p>
            <a:pPr marL="0" indent="0" algn="ctr">
              <a:buClr>
                <a:srgbClr val="336699"/>
              </a:buClr>
              <a:buNone/>
              <a:defRPr/>
            </a:pPr>
            <a:r>
              <a:rPr lang="en-US" sz="2800" b="1">
                <a:solidFill>
                  <a:srgbClr val="00718F"/>
                </a:solidFill>
                <a:latin typeface="Gotham Book" panose="02000604040000020004"/>
              </a:rPr>
              <a:t>Liabilities and Chapter Equity</a:t>
            </a:r>
          </a:p>
          <a:p>
            <a:pPr marL="0" indent="0">
              <a:buNone/>
              <a:defRPr/>
            </a:pPr>
            <a:endParaRPr lang="en-US">
              <a:latin typeface="+mj-lt"/>
            </a:endParaRPr>
          </a:p>
        </p:txBody>
      </p:sp>
      <p:pic>
        <p:nvPicPr>
          <p:cNvPr id="36868" name="Picture 2">
            <a:extLst>
              <a:ext uri="{FF2B5EF4-FFF2-40B4-BE49-F238E27FC236}">
                <a16:creationId xmlns:a16="http://schemas.microsoft.com/office/drawing/2014/main" id="{5B5F0004-64BC-4300-B5C6-65CF273D9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961" y="1473200"/>
            <a:ext cx="9363262" cy="405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640A16F7-A48E-925F-8FBC-58D7DA5E1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4" name="TextBox 3">
            <a:extLst>
              <a:ext uri="{FF2B5EF4-FFF2-40B4-BE49-F238E27FC236}">
                <a16:creationId xmlns:a16="http://schemas.microsoft.com/office/drawing/2014/main" id="{F065F5C8-B67E-3A3D-8D84-31B4A5801496}"/>
              </a:ext>
            </a:extLst>
          </p:cNvPr>
          <p:cNvSpPr txBox="1"/>
          <p:nvPr/>
        </p:nvSpPr>
        <p:spPr>
          <a:xfrm>
            <a:off x="6542043" y="1780503"/>
            <a:ext cx="6107288" cy="3105978"/>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Karen Saunders (Virginia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Chairperson</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Phone:  804.578-6649</a:t>
            </a:r>
          </a:p>
          <a:p>
            <a:r>
              <a:rPr lang="en-US" sz="2800" b="1">
                <a:effectLst/>
                <a:latin typeface="Open Sans" panose="020B0606030504020204" pitchFamily="34" charset="0"/>
                <a:ea typeface="Open Sans" panose="020B0606030504020204" pitchFamily="34" charset="0"/>
                <a:cs typeface="Open Sans" panose="020B0606030504020204" pitchFamily="34" charset="0"/>
              </a:rPr>
              <a:t>Email:  </a:t>
            </a:r>
            <a:r>
              <a:rPr lang="en-US" sz="2800" b="1" err="1">
                <a:effectLst/>
                <a:latin typeface="Open Sans" panose="020B0606030504020204" pitchFamily="34" charset="0"/>
                <a:ea typeface="Open Sans" panose="020B0606030504020204" pitchFamily="34" charset="0"/>
                <a:cs typeface="Open Sans" panose="020B0606030504020204" pitchFamily="34" charset="0"/>
              </a:rPr>
              <a:t>karen.saunders@sai.rehab</a:t>
            </a: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0DF77453-E069-FDC1-6FC1-CC7EBF792BD7}"/>
              </a:ext>
            </a:extLst>
          </p:cNvPr>
          <p:cNvSpPr txBox="1"/>
          <p:nvPr/>
        </p:nvSpPr>
        <p:spPr>
          <a:xfrm>
            <a:off x="325787" y="1780503"/>
            <a:ext cx="6005689" cy="3296993"/>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Virginia (VA1)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Volunteer (TN1)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Commonwealth (KY1)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Southern New Jersey (NJ2)</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Northern New Jersey (NJ3) </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DC Metro-Maryland (MD1)</a:t>
            </a:r>
          </a:p>
          <a:p>
            <a:pPr marR="0" lvl="0">
              <a:lnSpc>
                <a:spcPct val="107000"/>
              </a:lnSpc>
              <a:spcBef>
                <a:spcPts val="0"/>
              </a:spcBef>
              <a:spcAft>
                <a:spcPts val="800"/>
              </a:spcAft>
              <a:buSzPts val="1200"/>
            </a:pP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1">
            <a:extLst>
              <a:ext uri="{FF2B5EF4-FFF2-40B4-BE49-F238E27FC236}">
                <a16:creationId xmlns:a16="http://schemas.microsoft.com/office/drawing/2014/main" id="{FD84140E-92EB-10AE-2D51-5537E7971C41}"/>
              </a:ext>
            </a:extLst>
          </p:cNvPr>
          <p:cNvSpPr txBox="1">
            <a:spLocks/>
          </p:cNvSpPr>
          <p:nvPr/>
        </p:nvSpPr>
        <p:spPr>
          <a:xfrm>
            <a:off x="609600" y="156300"/>
            <a:ext cx="10972800" cy="1143000"/>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4667" kern="1200">
                <a:solidFill>
                  <a:schemeClr val="tx1"/>
                </a:solidFill>
                <a:latin typeface="Gotham Book" panose="02000604040000020004" pitchFamily="50" charset="0"/>
                <a:ea typeface="+mj-ea"/>
                <a:cs typeface="+mj-cs"/>
              </a:defRPr>
            </a:lvl1pPr>
          </a:lstStyle>
          <a:p>
            <a:r>
              <a:rPr lang="en-US" altLang="en-US" sz="5400" b="1">
                <a:solidFill>
                  <a:schemeClr val="accent5">
                    <a:lumMod val="50000"/>
                  </a:schemeClr>
                </a:solidFill>
              </a:rPr>
              <a:t>Connect with us</a:t>
            </a:r>
            <a:endParaRPr lang="en-US" sz="5400" b="1">
              <a:solidFill>
                <a:srgbClr val="00718F"/>
              </a:solidFill>
            </a:endParaRPr>
          </a:p>
        </p:txBody>
      </p:sp>
    </p:spTree>
    <p:extLst>
      <p:ext uri="{BB962C8B-B14F-4D97-AF65-F5344CB8AC3E}">
        <p14:creationId xmlns:p14="http://schemas.microsoft.com/office/powerpoint/2010/main" val="897089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AA769AA-1E0E-4035-8E7D-F318D930080A}"/>
              </a:ext>
            </a:extLst>
          </p:cNvPr>
          <p:cNvSpPr>
            <a:spLocks noGrp="1" noChangeArrowheads="1"/>
          </p:cNvSpPr>
          <p:nvPr>
            <p:ph type="title"/>
          </p:nvPr>
        </p:nvSpPr>
        <p:spPr>
          <a:xfrm>
            <a:off x="609600" y="160336"/>
            <a:ext cx="10972800" cy="1143000"/>
          </a:xfrm>
        </p:spPr>
        <p:txBody>
          <a:bodyPr rtlCol="0">
            <a:noAutofit/>
          </a:bodyPr>
          <a:lstStyle/>
          <a:p>
            <a:pPr>
              <a:defRPr/>
            </a:pPr>
            <a:r>
              <a:rPr lang="en-US" sz="4400" b="1">
                <a:solidFill>
                  <a:srgbClr val="00718F"/>
                </a:solidFill>
              </a:rPr>
              <a:t>Objective: </a:t>
            </a:r>
            <a:br>
              <a:rPr lang="en-US" sz="4400" b="1">
                <a:solidFill>
                  <a:srgbClr val="00718F"/>
                </a:solidFill>
              </a:rPr>
            </a:br>
            <a:r>
              <a:rPr lang="en-US" sz="4400">
                <a:solidFill>
                  <a:srgbClr val="00718F"/>
                </a:solidFill>
              </a:rPr>
              <a:t>Overview of Financial Reporting Templates</a:t>
            </a:r>
          </a:p>
        </p:txBody>
      </p:sp>
      <p:sp>
        <p:nvSpPr>
          <p:cNvPr id="11267" name="Rectangle 3">
            <a:extLst>
              <a:ext uri="{FF2B5EF4-FFF2-40B4-BE49-F238E27FC236}">
                <a16:creationId xmlns:a16="http://schemas.microsoft.com/office/drawing/2014/main" id="{A2017C31-C8F9-41EE-BDB5-77186B1534C8}"/>
              </a:ext>
            </a:extLst>
          </p:cNvPr>
          <p:cNvSpPr>
            <a:spLocks noGrp="1" noChangeArrowheads="1"/>
          </p:cNvSpPr>
          <p:nvPr>
            <p:ph idx="1"/>
          </p:nvPr>
        </p:nvSpPr>
        <p:spPr/>
        <p:txBody>
          <a:bodyPr rtlCol="0">
            <a:normAutofit/>
          </a:bodyPr>
          <a:lstStyle/>
          <a:p>
            <a:pPr marL="274320" indent="-274320">
              <a:buClr>
                <a:srgbClr val="336699"/>
              </a:buClr>
              <a:buFont typeface="Wingdings 2"/>
              <a:buChar char=""/>
              <a:defRPr/>
            </a:pPr>
            <a:r>
              <a:rPr lang="en-US" sz="2800">
                <a:latin typeface="Gotham Book" panose="02000604040000020004"/>
              </a:rPr>
              <a:t>Income Statement</a:t>
            </a:r>
          </a:p>
          <a:p>
            <a:pPr marL="274320" indent="-274320">
              <a:buClr>
                <a:schemeClr val="accent3"/>
              </a:buClr>
              <a:buFont typeface="Wingdings 2"/>
              <a:buChar char=""/>
              <a:defRPr/>
            </a:pPr>
            <a:endParaRPr lang="en-US" sz="1600">
              <a:latin typeface="Gotham Book" panose="02000604040000020004"/>
            </a:endParaRPr>
          </a:p>
          <a:p>
            <a:pPr marL="709613" lvl="1" indent="-342900">
              <a:buClr>
                <a:srgbClr val="336699"/>
              </a:buClr>
              <a:buFont typeface="Courier New" panose="02070309020205020404" pitchFamily="49" charset="0"/>
              <a:buChar char="o"/>
              <a:defRPr/>
            </a:pPr>
            <a:r>
              <a:rPr lang="en-US">
                <a:latin typeface="Gotham Book" panose="02000604040000020004"/>
              </a:rPr>
              <a:t>Reports profitability for the calendar year</a:t>
            </a:r>
          </a:p>
          <a:p>
            <a:pPr marL="984250" lvl="2" indent="-342900">
              <a:buClr>
                <a:srgbClr val="336699"/>
              </a:buClr>
              <a:buFont typeface="Wingdings" panose="05000000000000000000" pitchFamily="2" charset="2"/>
              <a:buChar char="§"/>
              <a:defRPr/>
            </a:pPr>
            <a:r>
              <a:rPr lang="en-US">
                <a:latin typeface="Gotham Book" panose="02000604040000020004"/>
              </a:rPr>
              <a:t>Revenues</a:t>
            </a:r>
          </a:p>
          <a:p>
            <a:pPr marL="984250" lvl="2" indent="-342900">
              <a:buClr>
                <a:srgbClr val="336699"/>
              </a:buClr>
              <a:buFont typeface="Wingdings" panose="05000000000000000000" pitchFamily="2" charset="2"/>
              <a:buChar char="§"/>
              <a:defRPr/>
            </a:pPr>
            <a:r>
              <a:rPr lang="en-US">
                <a:latin typeface="Gotham Book" panose="02000604040000020004"/>
              </a:rPr>
              <a:t>Expenses</a:t>
            </a:r>
          </a:p>
          <a:p>
            <a:pPr marL="984250" lvl="2" indent="-342900">
              <a:buClr>
                <a:srgbClr val="336699"/>
              </a:buClr>
              <a:buFont typeface="Wingdings" panose="05000000000000000000" pitchFamily="2" charset="2"/>
              <a:buChar char="§"/>
              <a:defRPr/>
            </a:pPr>
            <a:r>
              <a:rPr lang="en-US">
                <a:latin typeface="Gotham Book" panose="02000604040000020004"/>
              </a:rPr>
              <a:t>Net Income / (Loss)</a:t>
            </a:r>
          </a:p>
          <a:p>
            <a:pPr marL="984250" lvl="2" indent="-342900">
              <a:buClr>
                <a:schemeClr val="accent3"/>
              </a:buClr>
              <a:buFont typeface="Wingdings" panose="05000000000000000000" pitchFamily="2" charset="2"/>
              <a:buChar char="§"/>
              <a:defRPr/>
            </a:pPr>
            <a:endParaRPr lang="en-US" sz="2000">
              <a:latin typeface="+mj-lt"/>
            </a:endParaRPr>
          </a:p>
        </p:txBody>
      </p:sp>
      <p:pic>
        <p:nvPicPr>
          <p:cNvPr id="38916" name="Picture 2">
            <a:extLst>
              <a:ext uri="{FF2B5EF4-FFF2-40B4-BE49-F238E27FC236}">
                <a16:creationId xmlns:a16="http://schemas.microsoft.com/office/drawing/2014/main" id="{F27C6689-45AF-47EA-A725-9449947D3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648201"/>
            <a:ext cx="1104900"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1FABE9AE-E999-A17D-B6AA-4392681CF6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1481777-26CE-4F41-8A79-9A8AEF1B8CD1}"/>
              </a:ext>
            </a:extLst>
          </p:cNvPr>
          <p:cNvSpPr>
            <a:spLocks noGrp="1" noChangeArrowheads="1"/>
          </p:cNvSpPr>
          <p:nvPr>
            <p:ph type="title"/>
          </p:nvPr>
        </p:nvSpPr>
        <p:spPr>
          <a:xfrm>
            <a:off x="609600" y="160336"/>
            <a:ext cx="10972800" cy="1143000"/>
          </a:xfrm>
        </p:spPr>
        <p:txBody>
          <a:bodyPr rtlCol="0">
            <a:noAutofit/>
          </a:bodyPr>
          <a:lstStyle/>
          <a:p>
            <a:pPr>
              <a:defRPr/>
            </a:pPr>
            <a:r>
              <a:rPr lang="en-US" sz="4400" b="1">
                <a:solidFill>
                  <a:srgbClr val="00718F"/>
                </a:solidFill>
              </a:rPr>
              <a:t>Objective:</a:t>
            </a:r>
            <a:br>
              <a:rPr lang="en-US" sz="4400">
                <a:solidFill>
                  <a:srgbClr val="00718F"/>
                </a:solidFill>
              </a:rPr>
            </a:br>
            <a:r>
              <a:rPr lang="en-US" sz="4400">
                <a:solidFill>
                  <a:srgbClr val="00718F"/>
                </a:solidFill>
              </a:rPr>
              <a:t> Overview of Financial Reporting Templates</a:t>
            </a:r>
          </a:p>
        </p:txBody>
      </p:sp>
      <p:sp>
        <p:nvSpPr>
          <p:cNvPr id="2" name="Content Placeholder 1">
            <a:extLst>
              <a:ext uri="{FF2B5EF4-FFF2-40B4-BE49-F238E27FC236}">
                <a16:creationId xmlns:a16="http://schemas.microsoft.com/office/drawing/2014/main" id="{54A8AB28-C201-47F2-B2BD-DFB21D86704C}"/>
              </a:ext>
            </a:extLst>
          </p:cNvPr>
          <p:cNvSpPr>
            <a:spLocks noGrp="1"/>
          </p:cNvSpPr>
          <p:nvPr>
            <p:ph idx="1"/>
          </p:nvPr>
        </p:nvSpPr>
        <p:spPr>
          <a:xfrm>
            <a:off x="261258" y="1574496"/>
            <a:ext cx="2808516" cy="805848"/>
          </a:xfrm>
        </p:spPr>
        <p:txBody>
          <a:bodyPr rtlCol="0">
            <a:normAutofit/>
          </a:bodyPr>
          <a:lstStyle/>
          <a:p>
            <a:pPr marL="0" indent="0" algn="ctr">
              <a:buClr>
                <a:srgbClr val="336699"/>
              </a:buClr>
              <a:buNone/>
              <a:defRPr/>
            </a:pPr>
            <a:r>
              <a:rPr lang="en-US" sz="2800" b="1">
                <a:solidFill>
                  <a:srgbClr val="00718F"/>
                </a:solidFill>
                <a:latin typeface="Gotham Book" panose="02000604040000020004"/>
              </a:rPr>
              <a:t>Total Revenue</a:t>
            </a:r>
          </a:p>
          <a:p>
            <a:pPr marL="0" indent="0">
              <a:buNone/>
              <a:defRPr/>
            </a:pPr>
            <a:endParaRPr lang="en-US">
              <a:latin typeface="+mj-lt"/>
            </a:endParaRPr>
          </a:p>
        </p:txBody>
      </p:sp>
      <p:pic>
        <p:nvPicPr>
          <p:cNvPr id="40964" name="Picture 5">
            <a:extLst>
              <a:ext uri="{FF2B5EF4-FFF2-40B4-BE49-F238E27FC236}">
                <a16:creationId xmlns:a16="http://schemas.microsoft.com/office/drawing/2014/main" id="{D9B11CD9-D908-43DF-9448-5B1BF4344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773" y="1377764"/>
            <a:ext cx="8643256" cy="455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A2EC5616-22C0-62BB-A8A3-2CBC4E0C6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EC27567-CE43-48DC-B182-6C63929A59EE}"/>
              </a:ext>
            </a:extLst>
          </p:cNvPr>
          <p:cNvSpPr>
            <a:spLocks noGrp="1" noChangeArrowheads="1"/>
          </p:cNvSpPr>
          <p:nvPr>
            <p:ph type="title"/>
          </p:nvPr>
        </p:nvSpPr>
        <p:spPr>
          <a:xfrm>
            <a:off x="0" y="162590"/>
            <a:ext cx="3372857" cy="2832767"/>
          </a:xfrm>
        </p:spPr>
        <p:txBody>
          <a:bodyPr rtlCol="0">
            <a:noAutofit/>
          </a:bodyPr>
          <a:lstStyle/>
          <a:p>
            <a:pPr>
              <a:defRPr/>
            </a:pPr>
            <a:r>
              <a:rPr lang="en-US" sz="4000" b="1">
                <a:solidFill>
                  <a:srgbClr val="00718F"/>
                </a:solidFill>
              </a:rPr>
              <a:t>Objective: </a:t>
            </a:r>
            <a:br>
              <a:rPr lang="en-US" sz="4000">
                <a:solidFill>
                  <a:srgbClr val="00718F"/>
                </a:solidFill>
              </a:rPr>
            </a:br>
            <a:r>
              <a:rPr lang="en-US" sz="4000">
                <a:solidFill>
                  <a:srgbClr val="00718F"/>
                </a:solidFill>
              </a:rPr>
              <a:t>Overview of Financial Reporting Templates</a:t>
            </a:r>
          </a:p>
        </p:txBody>
      </p:sp>
      <p:sp>
        <p:nvSpPr>
          <p:cNvPr id="2" name="Content Placeholder 1">
            <a:extLst>
              <a:ext uri="{FF2B5EF4-FFF2-40B4-BE49-F238E27FC236}">
                <a16:creationId xmlns:a16="http://schemas.microsoft.com/office/drawing/2014/main" id="{02B8940B-9B38-4BDF-A55D-E604EAFE00E8}"/>
              </a:ext>
            </a:extLst>
          </p:cNvPr>
          <p:cNvSpPr>
            <a:spLocks noGrp="1"/>
          </p:cNvSpPr>
          <p:nvPr>
            <p:ph idx="1"/>
          </p:nvPr>
        </p:nvSpPr>
        <p:spPr>
          <a:xfrm>
            <a:off x="232229" y="3628571"/>
            <a:ext cx="2908400" cy="2093020"/>
          </a:xfrm>
        </p:spPr>
        <p:txBody>
          <a:bodyPr rtlCol="0">
            <a:normAutofit/>
          </a:bodyPr>
          <a:lstStyle/>
          <a:p>
            <a:pPr marL="0" indent="0" algn="ctr">
              <a:buClr>
                <a:srgbClr val="336699"/>
              </a:buClr>
              <a:buNone/>
              <a:defRPr/>
            </a:pPr>
            <a:r>
              <a:rPr lang="en-US" sz="2800" b="1">
                <a:solidFill>
                  <a:srgbClr val="00718F"/>
                </a:solidFill>
                <a:latin typeface="Gotham Book" panose="02000604040000020004"/>
              </a:rPr>
              <a:t>Total Expenses</a:t>
            </a:r>
          </a:p>
          <a:p>
            <a:pPr marL="0" indent="0" algn="ctr">
              <a:buNone/>
              <a:defRPr/>
            </a:pPr>
            <a:endParaRPr lang="en-US">
              <a:latin typeface="+mj-lt"/>
            </a:endParaRPr>
          </a:p>
        </p:txBody>
      </p:sp>
      <p:pic>
        <p:nvPicPr>
          <p:cNvPr id="47108" name="Picture 6">
            <a:extLst>
              <a:ext uri="{FF2B5EF4-FFF2-40B4-BE49-F238E27FC236}">
                <a16:creationId xmlns:a16="http://schemas.microsoft.com/office/drawing/2014/main" id="{BC7BCF75-E1A0-4955-BCD6-4B0F4FEC6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857" y="641591"/>
            <a:ext cx="8703028"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2107E854-F453-5D0E-E2F6-41827630E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16A7B2C-ED7C-487E-9772-3B5D0F8FA357}"/>
              </a:ext>
            </a:extLst>
          </p:cNvPr>
          <p:cNvSpPr>
            <a:spLocks noGrp="1" noChangeArrowheads="1"/>
          </p:cNvSpPr>
          <p:nvPr>
            <p:ph type="title"/>
          </p:nvPr>
        </p:nvSpPr>
        <p:spPr/>
        <p:txBody>
          <a:bodyPr rtlCol="0">
            <a:noAutofit/>
          </a:bodyPr>
          <a:lstStyle/>
          <a:p>
            <a:pPr>
              <a:defRPr/>
            </a:pPr>
            <a:r>
              <a:rPr lang="en-US" sz="3600" b="1">
                <a:solidFill>
                  <a:srgbClr val="00718F"/>
                </a:solidFill>
              </a:rPr>
              <a:t>Objective: </a:t>
            </a:r>
            <a:br>
              <a:rPr lang="en-US" sz="3600">
                <a:solidFill>
                  <a:srgbClr val="00718F"/>
                </a:solidFill>
              </a:rPr>
            </a:br>
            <a:r>
              <a:rPr lang="en-US" sz="3600">
                <a:solidFill>
                  <a:srgbClr val="00718F"/>
                </a:solidFill>
              </a:rPr>
              <a:t>Submit Timely and Accurate Data</a:t>
            </a:r>
          </a:p>
        </p:txBody>
      </p:sp>
      <p:sp>
        <p:nvSpPr>
          <p:cNvPr id="11267" name="Rectangle 3">
            <a:extLst>
              <a:ext uri="{FF2B5EF4-FFF2-40B4-BE49-F238E27FC236}">
                <a16:creationId xmlns:a16="http://schemas.microsoft.com/office/drawing/2014/main" id="{AB8AFDE9-69DB-47A3-8144-B26BAE804A90}"/>
              </a:ext>
            </a:extLst>
          </p:cNvPr>
          <p:cNvSpPr>
            <a:spLocks noGrp="1" noChangeArrowheads="1"/>
          </p:cNvSpPr>
          <p:nvPr>
            <p:ph idx="1"/>
          </p:nvPr>
        </p:nvSpPr>
        <p:spPr/>
        <p:txBody>
          <a:bodyPr rtlCol="0">
            <a:normAutofit/>
          </a:bodyPr>
          <a:lstStyle/>
          <a:p>
            <a:pPr marL="274320" indent="-274320">
              <a:buClr>
                <a:srgbClr val="336699"/>
              </a:buClr>
              <a:buFont typeface="Wingdings 2"/>
              <a:buChar char=""/>
              <a:defRPr/>
            </a:pPr>
            <a:r>
              <a:rPr lang="en-US" sz="2800">
                <a:latin typeface="Gotham Book" panose="02000604040000020004"/>
              </a:rPr>
              <a:t>Financial Reports</a:t>
            </a:r>
          </a:p>
          <a:p>
            <a:pPr marL="274320" indent="-274320">
              <a:buClr>
                <a:schemeClr val="accent3"/>
              </a:buClr>
              <a:buFont typeface="Wingdings 2"/>
              <a:buChar char=""/>
              <a:defRPr/>
            </a:pPr>
            <a:endParaRPr lang="en-US" sz="1600">
              <a:latin typeface="Gotham Book" panose="02000604040000020004"/>
            </a:endParaRPr>
          </a:p>
          <a:p>
            <a:pPr marL="709613" lvl="1" indent="-342900">
              <a:buClr>
                <a:srgbClr val="336699"/>
              </a:buClr>
              <a:buFont typeface="Courier New" panose="02070309020205020404" pitchFamily="49" charset="0"/>
              <a:buChar char="o"/>
              <a:defRPr/>
            </a:pPr>
            <a:r>
              <a:rPr lang="en-US" sz="3000">
                <a:solidFill>
                  <a:srgbClr val="00718F"/>
                </a:solidFill>
                <a:latin typeface="Gotham Book" panose="02000604040000020004"/>
              </a:rPr>
              <a:t>Important Deadlines!</a:t>
            </a:r>
          </a:p>
          <a:p>
            <a:pPr marL="984250" lvl="2" indent="-342900">
              <a:buClr>
                <a:srgbClr val="336699"/>
              </a:buClr>
              <a:buFont typeface="Wingdings" panose="05000000000000000000" pitchFamily="2" charset="2"/>
              <a:buChar char="§"/>
              <a:defRPr/>
            </a:pPr>
            <a:r>
              <a:rPr lang="en-US">
                <a:latin typeface="Gotham Book" panose="02000604040000020004"/>
              </a:rPr>
              <a:t>Due to ARN National Office by late February/early March</a:t>
            </a:r>
          </a:p>
          <a:p>
            <a:pPr marL="984250" lvl="2" indent="-342900">
              <a:buClr>
                <a:srgbClr val="336699"/>
              </a:buClr>
              <a:buFont typeface="Wingdings" panose="05000000000000000000" pitchFamily="2" charset="2"/>
              <a:buChar char="§"/>
              <a:defRPr/>
            </a:pPr>
            <a:r>
              <a:rPr lang="en-US">
                <a:latin typeface="Gotham Book" panose="02000604040000020004"/>
              </a:rPr>
              <a:t>Group Tax Return due to the IRS by May 15th</a:t>
            </a:r>
            <a:endParaRPr lang="en-US" sz="2600">
              <a:latin typeface="Gotham Book" panose="02000604040000020004"/>
            </a:endParaRPr>
          </a:p>
        </p:txBody>
      </p:sp>
      <p:pic>
        <p:nvPicPr>
          <p:cNvPr id="53252" name="Picture 3">
            <a:extLst>
              <a:ext uri="{FF2B5EF4-FFF2-40B4-BE49-F238E27FC236}">
                <a16:creationId xmlns:a16="http://schemas.microsoft.com/office/drawing/2014/main" id="{8357C076-15D0-4BCC-B7EB-FDB2EAB22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286" y="4265717"/>
            <a:ext cx="2465793" cy="154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C13DE411-4676-C477-8DEE-BED821E96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AB2F368-D3DA-4C15-8C42-3CB92E38F86D}"/>
              </a:ext>
            </a:extLst>
          </p:cNvPr>
          <p:cNvSpPr>
            <a:spLocks noGrp="1" noChangeArrowheads="1"/>
          </p:cNvSpPr>
          <p:nvPr>
            <p:ph type="title"/>
          </p:nvPr>
        </p:nvSpPr>
        <p:spPr>
          <a:xfrm>
            <a:off x="609600" y="183355"/>
            <a:ext cx="10972800" cy="1249361"/>
          </a:xfrm>
        </p:spPr>
        <p:txBody>
          <a:bodyPr rtlCol="0">
            <a:noAutofit/>
          </a:bodyPr>
          <a:lstStyle/>
          <a:p>
            <a:pPr>
              <a:defRPr/>
            </a:pPr>
            <a:r>
              <a:rPr lang="en-US" sz="3600" b="1">
                <a:solidFill>
                  <a:srgbClr val="00718F"/>
                </a:solidFill>
              </a:rPr>
              <a:t>Objective:  </a:t>
            </a:r>
            <a:br>
              <a:rPr lang="en-US" sz="3600">
                <a:solidFill>
                  <a:srgbClr val="00718F"/>
                </a:solidFill>
              </a:rPr>
            </a:br>
            <a:r>
              <a:rPr lang="en-US" sz="3600">
                <a:solidFill>
                  <a:srgbClr val="00718F"/>
                </a:solidFill>
              </a:rPr>
              <a:t>Compliance to Federal and State Laws</a:t>
            </a:r>
          </a:p>
        </p:txBody>
      </p:sp>
      <p:sp>
        <p:nvSpPr>
          <p:cNvPr id="13315" name="Rectangle 3">
            <a:extLst>
              <a:ext uri="{FF2B5EF4-FFF2-40B4-BE49-F238E27FC236}">
                <a16:creationId xmlns:a16="http://schemas.microsoft.com/office/drawing/2014/main" id="{B034C1F7-7CEB-4399-AD59-CF70F0688277}"/>
              </a:ext>
            </a:extLst>
          </p:cNvPr>
          <p:cNvSpPr>
            <a:spLocks noGrp="1" noChangeArrowheads="1"/>
          </p:cNvSpPr>
          <p:nvPr>
            <p:ph idx="1"/>
          </p:nvPr>
        </p:nvSpPr>
        <p:spPr>
          <a:xfrm>
            <a:off x="1015999" y="1556657"/>
            <a:ext cx="8984343" cy="3429000"/>
          </a:xfrm>
        </p:spPr>
        <p:txBody>
          <a:bodyPr rtlCol="0">
            <a:normAutofit/>
          </a:bodyPr>
          <a:lstStyle/>
          <a:p>
            <a:pPr marL="274320" indent="-274320">
              <a:buClr>
                <a:srgbClr val="336699"/>
              </a:buClr>
              <a:buFont typeface="Wingdings 2"/>
              <a:buChar char=""/>
              <a:defRPr/>
            </a:pPr>
            <a:r>
              <a:rPr lang="en-US" sz="2800">
                <a:latin typeface="Gotham Book" panose="02000604040000020004"/>
              </a:rPr>
              <a:t>501(c)(6) – Organizations</a:t>
            </a:r>
            <a:endParaRPr lang="en-US">
              <a:latin typeface="Gotham Book" panose="02000604040000020004"/>
            </a:endParaRPr>
          </a:p>
          <a:p>
            <a:pPr marL="0" indent="0">
              <a:buClr>
                <a:schemeClr val="accent3"/>
              </a:buClr>
              <a:buNone/>
              <a:defRPr/>
            </a:pPr>
            <a:endParaRPr lang="en-US" sz="800">
              <a:latin typeface="Gotham Book" panose="02000604040000020004"/>
            </a:endParaRPr>
          </a:p>
          <a:p>
            <a:pPr marL="0" indent="0">
              <a:buClr>
                <a:schemeClr val="accent3"/>
              </a:buClr>
              <a:buNone/>
              <a:defRPr/>
            </a:pPr>
            <a:r>
              <a:rPr lang="en-US" sz="2400">
                <a:latin typeface="Gotham Book" panose="02000604040000020004"/>
              </a:rPr>
              <a:t>An association of persons having some common business interest, the purpose of which is to promote such common interest and not to engage in a regular business ordinarily carried on for profit.  No part of the business’ net earnings may inure to the benefit of any private shareholder or individual and it may not be organized for profit to engage in an activity ordinarily carried on for profit. </a:t>
            </a:r>
          </a:p>
          <a:p>
            <a:pPr marL="274320" indent="-274320">
              <a:buClr>
                <a:schemeClr val="accent3"/>
              </a:buClr>
              <a:buNone/>
              <a:defRPr/>
            </a:pPr>
            <a:endParaRPr lang="en-US"/>
          </a:p>
          <a:p>
            <a:pPr marL="640080" lvl="1" indent="-246888">
              <a:buNone/>
              <a:defRPr/>
            </a:pPr>
            <a:endParaRPr lang="en-US">
              <a:latin typeface="+mj-lt"/>
            </a:endParaRPr>
          </a:p>
          <a:p>
            <a:pPr marL="274320" indent="-274320">
              <a:buClr>
                <a:schemeClr val="accent3"/>
              </a:buClr>
              <a:buNone/>
              <a:defRPr/>
            </a:pPr>
            <a:endParaRPr lang="en-US">
              <a:latin typeface="+mj-lt"/>
            </a:endParaRPr>
          </a:p>
        </p:txBody>
      </p:sp>
      <p:pic>
        <p:nvPicPr>
          <p:cNvPr id="55300" name="Picture 6" descr="C:\Users\rgaerlan\AppData\Local\Microsoft\Windows\Temporary Internet Files\Content.IE5\E64U9OR7\MC900240341[1].WMF">
            <a:extLst>
              <a:ext uri="{FF2B5EF4-FFF2-40B4-BE49-F238E27FC236}">
                <a16:creationId xmlns:a16="http://schemas.microsoft.com/office/drawing/2014/main" id="{E8721F83-273E-49EF-B8AD-F0F43DBF6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7624" y="4392898"/>
            <a:ext cx="1934126" cy="1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9D9C1EC6-3C35-F83C-7CD7-6E78BEBA2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974D16D-0B9D-41CC-8488-9E930EA99861}"/>
              </a:ext>
            </a:extLst>
          </p:cNvPr>
          <p:cNvSpPr>
            <a:spLocks noGrp="1" noChangeArrowheads="1"/>
          </p:cNvSpPr>
          <p:nvPr>
            <p:ph type="title"/>
          </p:nvPr>
        </p:nvSpPr>
        <p:spPr/>
        <p:txBody>
          <a:bodyPr rtlCol="0">
            <a:noAutofit/>
          </a:bodyPr>
          <a:lstStyle/>
          <a:p>
            <a:pPr>
              <a:defRPr/>
            </a:pPr>
            <a:r>
              <a:rPr lang="en-US" sz="3600" b="1">
                <a:solidFill>
                  <a:srgbClr val="00718F"/>
                </a:solidFill>
              </a:rPr>
              <a:t>Objective</a:t>
            </a:r>
            <a:r>
              <a:rPr lang="en-US" sz="3600">
                <a:solidFill>
                  <a:srgbClr val="00718F"/>
                </a:solidFill>
              </a:rPr>
              <a:t>:  </a:t>
            </a:r>
            <a:br>
              <a:rPr lang="en-US" sz="3600">
                <a:solidFill>
                  <a:srgbClr val="00718F"/>
                </a:solidFill>
              </a:rPr>
            </a:br>
            <a:r>
              <a:rPr lang="en-US" sz="3600">
                <a:solidFill>
                  <a:srgbClr val="00718F"/>
                </a:solidFill>
              </a:rPr>
              <a:t>Compliance to Federal and State Laws</a:t>
            </a:r>
          </a:p>
        </p:txBody>
      </p:sp>
      <p:sp>
        <p:nvSpPr>
          <p:cNvPr id="13315" name="Rectangle 3">
            <a:extLst>
              <a:ext uri="{FF2B5EF4-FFF2-40B4-BE49-F238E27FC236}">
                <a16:creationId xmlns:a16="http://schemas.microsoft.com/office/drawing/2014/main" id="{E793BB59-124C-40E8-8EBC-1B0A3B66A657}"/>
              </a:ext>
            </a:extLst>
          </p:cNvPr>
          <p:cNvSpPr>
            <a:spLocks noGrp="1" noChangeArrowheads="1"/>
          </p:cNvSpPr>
          <p:nvPr>
            <p:ph idx="1"/>
          </p:nvPr>
        </p:nvSpPr>
        <p:spPr>
          <a:xfrm>
            <a:off x="652333" y="1417639"/>
            <a:ext cx="10305143" cy="4525963"/>
          </a:xfrm>
        </p:spPr>
        <p:txBody>
          <a:bodyPr rtlCol="0">
            <a:normAutofit/>
          </a:bodyPr>
          <a:lstStyle/>
          <a:p>
            <a:pPr marL="274320" indent="-274320">
              <a:buClr>
                <a:srgbClr val="336699"/>
              </a:buClr>
              <a:buFont typeface="Wingdings 2"/>
              <a:buChar char=""/>
              <a:defRPr/>
            </a:pPr>
            <a:r>
              <a:rPr lang="en-US" sz="2800">
                <a:latin typeface="Gotham Book" panose="02000604040000020004"/>
              </a:rPr>
              <a:t>Fundraising, Raffles and Donations</a:t>
            </a:r>
          </a:p>
          <a:p>
            <a:pPr lvl="1">
              <a:buClr>
                <a:srgbClr val="336699"/>
              </a:buClr>
              <a:buFont typeface="Courier New" panose="02070309020205020404" pitchFamily="49" charset="0"/>
              <a:buChar char="o"/>
              <a:defRPr/>
            </a:pPr>
            <a:r>
              <a:rPr lang="en-US" sz="2600">
                <a:latin typeface="Gotham Book" panose="02000604040000020004"/>
              </a:rPr>
              <a:t>Local State laws require registration prior to event and annual reporting.  </a:t>
            </a:r>
          </a:p>
          <a:p>
            <a:pPr lvl="1">
              <a:buClr>
                <a:schemeClr val="accent3"/>
              </a:buClr>
              <a:buFont typeface="Courier New" panose="02070309020205020404" pitchFamily="49" charset="0"/>
              <a:buChar char="o"/>
              <a:defRPr/>
            </a:pPr>
            <a:endParaRPr lang="en-US" sz="1300">
              <a:latin typeface="Gotham Book" panose="02000604040000020004"/>
            </a:endParaRPr>
          </a:p>
          <a:p>
            <a:pPr marL="274320" lvl="1" indent="-274320">
              <a:buClr>
                <a:srgbClr val="336699"/>
              </a:buClr>
              <a:buSzPct val="95000"/>
              <a:buFont typeface="Wingdings 2"/>
              <a:buChar char=""/>
              <a:defRPr/>
            </a:pPr>
            <a:r>
              <a:rPr lang="en-US">
                <a:latin typeface="Gotham Book" panose="02000604040000020004"/>
              </a:rPr>
              <a:t>Sales Tax</a:t>
            </a:r>
          </a:p>
          <a:p>
            <a:pPr lvl="1">
              <a:buClr>
                <a:srgbClr val="336699"/>
              </a:buClr>
              <a:buFont typeface="Courier New" panose="02070309020205020404" pitchFamily="49" charset="0"/>
              <a:buChar char="o"/>
              <a:defRPr/>
            </a:pPr>
            <a:r>
              <a:rPr lang="en-US" sz="2600">
                <a:latin typeface="Gotham Book" panose="02000604040000020004"/>
              </a:rPr>
              <a:t>Local State laws require registration prior to first sale, annual reporting and payment of a tax liability.  </a:t>
            </a:r>
          </a:p>
          <a:p>
            <a:pPr lvl="1">
              <a:buClr>
                <a:schemeClr val="accent3"/>
              </a:buClr>
              <a:buFont typeface="Courier New" panose="02070309020205020404" pitchFamily="49" charset="0"/>
              <a:buChar char="o"/>
              <a:defRPr/>
            </a:pPr>
            <a:endParaRPr lang="en-US" sz="1400">
              <a:latin typeface="Gotham Book" panose="02000604040000020004"/>
            </a:endParaRPr>
          </a:p>
          <a:p>
            <a:pPr marL="274320" lvl="1" indent="-274320">
              <a:buClr>
                <a:srgbClr val="336699"/>
              </a:buClr>
              <a:buSzPct val="95000"/>
              <a:buFont typeface="Wingdings 2"/>
              <a:buChar char=""/>
              <a:defRPr/>
            </a:pPr>
            <a:r>
              <a:rPr lang="en-US">
                <a:latin typeface="Gotham Book" panose="02000604040000020004"/>
              </a:rPr>
              <a:t>Laws vary by state.  Non-compliance is illegal!</a:t>
            </a:r>
          </a:p>
          <a:p>
            <a:pPr marL="640080" lvl="1" indent="-246888">
              <a:buNone/>
              <a:defRPr/>
            </a:pPr>
            <a:endParaRPr lang="en-US">
              <a:latin typeface="+mj-lt"/>
            </a:endParaRPr>
          </a:p>
          <a:p>
            <a:pPr marL="274320" indent="-274320">
              <a:buClr>
                <a:schemeClr val="accent3"/>
              </a:buClr>
              <a:buNone/>
              <a:defRPr/>
            </a:pPr>
            <a:endParaRPr lang="en-US">
              <a:latin typeface="+mj-lt"/>
            </a:endParaRPr>
          </a:p>
        </p:txBody>
      </p:sp>
      <p:pic>
        <p:nvPicPr>
          <p:cNvPr id="56324" name="Picture 8" descr="C:\Users\rgaerlan\AppData\Local\Microsoft\Windows\Temporary Internet Files\Content.IE5\BKP0D17I\MC900039006[1].WMF">
            <a:extLst>
              <a:ext uri="{FF2B5EF4-FFF2-40B4-BE49-F238E27FC236}">
                <a16:creationId xmlns:a16="http://schemas.microsoft.com/office/drawing/2014/main" id="{E6C801B6-1EE7-4F98-BF30-FA62A7D24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4874" y="4049485"/>
            <a:ext cx="1885205" cy="173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1D8F6D36-F25B-01E3-9653-68E4A0057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4400" b="0" i="0" u="none" strike="noStrike" kern="1200" cap="none" spc="0" normalizeH="0" baseline="0" noProof="0">
                <a:ln>
                  <a:noFill/>
                </a:ln>
                <a:solidFill>
                  <a:prstClr val="black"/>
                </a:solidFill>
                <a:effectLst/>
                <a:uLnTx/>
                <a:uFillTx/>
                <a:latin typeface="Calibri"/>
                <a:ea typeface="+mj-ea"/>
                <a:cs typeface="+mj-cs"/>
              </a:rPr>
              <a:t>Key areas of Financial Management </a:t>
            </a:r>
            <a:endParaRPr lang="en-US"/>
          </a:p>
        </p:txBody>
      </p:sp>
      <p:sp>
        <p:nvSpPr>
          <p:cNvPr id="8" name="TextBox 7">
            <a:extLst>
              <a:ext uri="{FF2B5EF4-FFF2-40B4-BE49-F238E27FC236}">
                <a16:creationId xmlns:a16="http://schemas.microsoft.com/office/drawing/2014/main" id="{D3E0139D-D195-7D8B-C977-4949D0E2A716}"/>
              </a:ext>
            </a:extLst>
          </p:cNvPr>
          <p:cNvSpPr txBox="1"/>
          <p:nvPr/>
        </p:nvSpPr>
        <p:spPr>
          <a:xfrm>
            <a:off x="932155" y="1615735"/>
            <a:ext cx="10650245" cy="3970318"/>
          </a:xfrm>
          <a:prstGeom prst="rect">
            <a:avLst/>
          </a:prstGeom>
          <a:noFill/>
        </p:spPr>
        <p:txBody>
          <a:bodyPr wrap="square">
            <a:spAutoFit/>
          </a:bodyPr>
          <a:lstStyle/>
          <a:p>
            <a:pPr marL="571500" indent="-571500" fontAlgn="auto">
              <a:spcAft>
                <a:spcPts val="0"/>
              </a:spcAft>
              <a:buFont typeface="Arial" panose="020B0604020202020204" pitchFamily="34" charset="0"/>
              <a:buChar char="•"/>
              <a:defRPr/>
            </a:pPr>
            <a:r>
              <a:rPr lang="en-US" sz="4400">
                <a:solidFill>
                  <a:schemeClr val="tx1">
                    <a:lumMod val="75000"/>
                    <a:lumOff val="25000"/>
                  </a:schemeClr>
                </a:solidFill>
              </a:rPr>
              <a:t>Accountability</a:t>
            </a:r>
          </a:p>
          <a:p>
            <a:pPr marL="571500" indent="-571500" fontAlgn="auto">
              <a:spcAft>
                <a:spcPts val="0"/>
              </a:spcAft>
              <a:buFont typeface="Arial" panose="020B0604020202020204" pitchFamily="34" charset="0"/>
              <a:buChar char="•"/>
              <a:defRPr/>
            </a:pPr>
            <a:endParaRPr lang="en-US" sz="800">
              <a:solidFill>
                <a:schemeClr val="tx1">
                  <a:lumMod val="75000"/>
                  <a:lumOff val="25000"/>
                </a:schemeClr>
              </a:solidFill>
            </a:endParaRPr>
          </a:p>
          <a:p>
            <a:pPr marL="571500" indent="-571500" fontAlgn="auto">
              <a:spcAft>
                <a:spcPts val="0"/>
              </a:spcAft>
              <a:buFont typeface="Arial" panose="020B0604020202020204" pitchFamily="34" charset="0"/>
              <a:buChar char="•"/>
              <a:defRPr/>
            </a:pPr>
            <a:r>
              <a:rPr lang="en-US" sz="4400">
                <a:solidFill>
                  <a:schemeClr val="tx1">
                    <a:lumMod val="75000"/>
                    <a:lumOff val="25000"/>
                  </a:schemeClr>
                </a:solidFill>
              </a:rPr>
              <a:t>Tax exempt status</a:t>
            </a:r>
          </a:p>
          <a:p>
            <a:pPr marL="571500" indent="-571500" fontAlgn="auto">
              <a:spcAft>
                <a:spcPts val="0"/>
              </a:spcAft>
              <a:buFont typeface="Arial" panose="020B0604020202020204" pitchFamily="34" charset="0"/>
              <a:buChar char="•"/>
              <a:defRPr/>
            </a:pPr>
            <a:endParaRPr lang="en-US" sz="800" i="1">
              <a:solidFill>
                <a:schemeClr val="tx1">
                  <a:lumMod val="75000"/>
                  <a:lumOff val="25000"/>
                </a:schemeClr>
              </a:solidFill>
            </a:endParaRPr>
          </a:p>
          <a:p>
            <a:pPr marL="571500" indent="-571500" fontAlgn="auto">
              <a:spcAft>
                <a:spcPts val="0"/>
              </a:spcAft>
              <a:buFont typeface="Arial" panose="020B0604020202020204" pitchFamily="34" charset="0"/>
              <a:buChar char="•"/>
              <a:defRPr/>
            </a:pPr>
            <a:r>
              <a:rPr lang="en-US" sz="4400">
                <a:solidFill>
                  <a:schemeClr val="tx1">
                    <a:lumMod val="75000"/>
                    <a:lumOff val="25000"/>
                  </a:schemeClr>
                </a:solidFill>
              </a:rPr>
              <a:t>Budget and spending</a:t>
            </a:r>
          </a:p>
          <a:p>
            <a:pPr marL="571500" indent="-571500" fontAlgn="auto">
              <a:spcAft>
                <a:spcPts val="0"/>
              </a:spcAft>
              <a:buFont typeface="Arial" panose="020B0604020202020204" pitchFamily="34" charset="0"/>
              <a:buChar char="•"/>
              <a:defRPr/>
            </a:pPr>
            <a:endParaRPr lang="en-US" sz="800">
              <a:solidFill>
                <a:schemeClr val="tx1">
                  <a:lumMod val="75000"/>
                  <a:lumOff val="25000"/>
                </a:schemeClr>
              </a:solidFill>
            </a:endParaRPr>
          </a:p>
          <a:p>
            <a:pPr marL="571500" indent="-571500" fontAlgn="auto">
              <a:spcAft>
                <a:spcPts val="0"/>
              </a:spcAft>
              <a:buFont typeface="Arial" panose="020B0604020202020204" pitchFamily="34" charset="0"/>
              <a:buChar char="•"/>
              <a:defRPr/>
            </a:pPr>
            <a:r>
              <a:rPr lang="en-US" sz="4400">
                <a:solidFill>
                  <a:schemeClr val="tx1">
                    <a:lumMod val="75000"/>
                    <a:lumOff val="25000"/>
                  </a:schemeClr>
                </a:solidFill>
              </a:rPr>
              <a:t>Controls</a:t>
            </a:r>
          </a:p>
          <a:p>
            <a:pPr marL="571500" indent="-571500" fontAlgn="auto">
              <a:spcAft>
                <a:spcPts val="0"/>
              </a:spcAft>
              <a:buFont typeface="Arial" panose="020B0604020202020204" pitchFamily="34" charset="0"/>
              <a:buChar char="•"/>
              <a:defRPr/>
            </a:pPr>
            <a:endParaRPr lang="en-US" sz="800">
              <a:solidFill>
                <a:schemeClr val="tx1">
                  <a:lumMod val="75000"/>
                  <a:lumOff val="25000"/>
                </a:schemeClr>
              </a:solidFill>
            </a:endParaRPr>
          </a:p>
          <a:p>
            <a:pPr marL="571500" indent="-571500" fontAlgn="auto">
              <a:spcAft>
                <a:spcPts val="0"/>
              </a:spcAft>
              <a:buFont typeface="Arial" panose="020B0604020202020204" pitchFamily="34" charset="0"/>
              <a:buChar char="•"/>
              <a:defRPr/>
            </a:pPr>
            <a:r>
              <a:rPr lang="en-US" sz="4400">
                <a:solidFill>
                  <a:schemeClr val="tx1">
                    <a:lumMod val="75000"/>
                    <a:lumOff val="25000"/>
                  </a:schemeClr>
                </a:solidFill>
              </a:rPr>
              <a:t>Financial reporting </a:t>
            </a:r>
          </a:p>
        </p:txBody>
      </p:sp>
    </p:spTree>
    <p:extLst>
      <p:ext uri="{BB962C8B-B14F-4D97-AF65-F5344CB8AC3E}">
        <p14:creationId xmlns:p14="http://schemas.microsoft.com/office/powerpoint/2010/main" val="197001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04FB4D9-91E7-4C87-B403-9E5A8CC04A26}"/>
              </a:ext>
            </a:extLst>
          </p:cNvPr>
          <p:cNvSpPr>
            <a:spLocks noGrp="1"/>
          </p:cNvSpPr>
          <p:nvPr>
            <p:ph type="title"/>
          </p:nvPr>
        </p:nvSpPr>
        <p:spPr/>
        <p:txBody>
          <a:bodyPr/>
          <a:lstStyle/>
          <a:p>
            <a:pPr eaLnBrk="1" hangingPunct="1"/>
            <a:r>
              <a:rPr lang="en-US" altLang="en-US" sz="5400" b="1">
                <a:solidFill>
                  <a:srgbClr val="00718F"/>
                </a:solidFill>
              </a:rPr>
              <a:t>Data Security</a:t>
            </a:r>
          </a:p>
        </p:txBody>
      </p:sp>
      <p:sp>
        <p:nvSpPr>
          <p:cNvPr id="3" name="Content Placeholder 2">
            <a:extLst>
              <a:ext uri="{FF2B5EF4-FFF2-40B4-BE49-F238E27FC236}">
                <a16:creationId xmlns:a16="http://schemas.microsoft.com/office/drawing/2014/main" id="{3074A5F5-5A00-4950-BAC3-1027C7AD42AF}"/>
              </a:ext>
            </a:extLst>
          </p:cNvPr>
          <p:cNvSpPr>
            <a:spLocks noGrp="1"/>
          </p:cNvSpPr>
          <p:nvPr>
            <p:ph idx="1"/>
          </p:nvPr>
        </p:nvSpPr>
        <p:spPr/>
        <p:txBody>
          <a:bodyPr rtlCol="0">
            <a:normAutofit/>
          </a:bodyPr>
          <a:lstStyle/>
          <a:p>
            <a:pPr marL="274320" indent="-274320">
              <a:buClr>
                <a:srgbClr val="336699"/>
              </a:buClr>
              <a:buFont typeface="Wingdings 2"/>
              <a:buChar char=""/>
              <a:defRPr/>
            </a:pPr>
            <a:r>
              <a:rPr lang="en-US" sz="2800">
                <a:latin typeface="Gotham Book" panose="02000604040000020004"/>
              </a:rPr>
              <a:t>All Chapter Leaders should be aware of the sensitivity of data collected from individuals (</a:t>
            </a:r>
            <a:r>
              <a:rPr lang="en-US" sz="2800" err="1">
                <a:latin typeface="Gotham Book" panose="02000604040000020004"/>
              </a:rPr>
              <a:t>ie</a:t>
            </a:r>
            <a:r>
              <a:rPr lang="en-US" sz="2800">
                <a:latin typeface="Gotham Book" panose="02000604040000020004"/>
              </a:rPr>
              <a:t> Social Security Numbers).  All have the responsibility of keeping an individual's personal data confidential and protected.</a:t>
            </a:r>
          </a:p>
          <a:p>
            <a:pPr marL="0" indent="0" algn="just">
              <a:buClr>
                <a:schemeClr val="accent3"/>
              </a:buClr>
              <a:buNone/>
              <a:defRPr/>
            </a:pPr>
            <a:endParaRPr lang="en-US">
              <a:latin typeface="+mj-lt"/>
            </a:endParaRPr>
          </a:p>
          <a:p>
            <a:pPr marL="274320" indent="-274320">
              <a:buClr>
                <a:schemeClr val="accent3"/>
              </a:buClr>
              <a:buFont typeface="Wingdings 2"/>
              <a:buChar char=""/>
              <a:defRPr/>
            </a:pPr>
            <a:endParaRPr lang="en-US">
              <a:latin typeface="+mj-lt"/>
            </a:endParaRPr>
          </a:p>
          <a:p>
            <a:pPr marL="274320" indent="-274320">
              <a:buClr>
                <a:schemeClr val="accent3"/>
              </a:buClr>
              <a:buNone/>
              <a:defRPr/>
            </a:pPr>
            <a:endParaRPr lang="en-US">
              <a:latin typeface="+mj-lt"/>
            </a:endParaRPr>
          </a:p>
        </p:txBody>
      </p:sp>
      <p:pic>
        <p:nvPicPr>
          <p:cNvPr id="57348" name="Picture 5">
            <a:extLst>
              <a:ext uri="{FF2B5EF4-FFF2-40B4-BE49-F238E27FC236}">
                <a16:creationId xmlns:a16="http://schemas.microsoft.com/office/drawing/2014/main" id="{83006F5A-5994-482B-9B5D-23B222576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4380795"/>
            <a:ext cx="1943279" cy="142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Graphical user interface, text&#10;&#10;Description automatically generated">
            <a:extLst>
              <a:ext uri="{FF2B5EF4-FFF2-40B4-BE49-F238E27FC236}">
                <a16:creationId xmlns:a16="http://schemas.microsoft.com/office/drawing/2014/main" id="{5091D2C9-5417-4F84-D5AF-CB3F1965A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F21D69C-54A1-4B39-A5D5-3450EAB90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55CC73-EB54-4A99-B090-0454B11DE7FA}"/>
              </a:ext>
            </a:extLst>
          </p:cNvPr>
          <p:cNvSpPr>
            <a:spLocks noGrp="1"/>
          </p:cNvSpPr>
          <p:nvPr>
            <p:ph type="ctrTitle"/>
          </p:nvPr>
        </p:nvSpPr>
        <p:spPr>
          <a:xfrm>
            <a:off x="1957448" y="2462315"/>
            <a:ext cx="8562109" cy="2533073"/>
          </a:xfrm>
        </p:spPr>
        <p:txBody>
          <a:bodyPr>
            <a:noAutofit/>
          </a:bodyPr>
          <a:lstStyle/>
          <a:p>
            <a:pPr algn="ctr">
              <a:lnSpc>
                <a:spcPct val="80000"/>
              </a:lnSpc>
            </a:pPr>
            <a:r>
              <a:rPr lang="en-US" sz="6600">
                <a:solidFill>
                  <a:schemeClr val="bg1"/>
                </a:solidFill>
                <a:latin typeface="Gotham Book" panose="02000604040000020004"/>
              </a:rPr>
              <a:t>Mary Ann Laslo</a:t>
            </a:r>
            <a:endParaRPr lang="en-US" sz="5000">
              <a:solidFill>
                <a:schemeClr val="bg1"/>
              </a:solidFill>
              <a:latin typeface="Gotham Book" panose="02000604040000020004"/>
            </a:endParaRPr>
          </a:p>
        </p:txBody>
      </p:sp>
      <p:sp>
        <p:nvSpPr>
          <p:cNvPr id="3" name="TextBox 2">
            <a:extLst>
              <a:ext uri="{FF2B5EF4-FFF2-40B4-BE49-F238E27FC236}">
                <a16:creationId xmlns:a16="http://schemas.microsoft.com/office/drawing/2014/main" id="{B00EE63C-F0D6-FA7D-6D1D-B1845D625523}"/>
              </a:ext>
            </a:extLst>
          </p:cNvPr>
          <p:cNvSpPr txBox="1"/>
          <p:nvPr/>
        </p:nvSpPr>
        <p:spPr>
          <a:xfrm>
            <a:off x="3058885" y="4216455"/>
            <a:ext cx="6074229" cy="369332"/>
          </a:xfrm>
          <a:prstGeom prst="rect">
            <a:avLst/>
          </a:prstGeom>
          <a:noFill/>
        </p:spPr>
        <p:txBody>
          <a:bodyPr wrap="square" rtlCol="0">
            <a:spAutoFit/>
          </a:bodyPr>
          <a:lstStyle/>
          <a:p>
            <a:pPr algn="ctr"/>
            <a:r>
              <a:rPr lang="en-US">
                <a:solidFill>
                  <a:schemeClr val="bg1"/>
                </a:solidFill>
                <a:latin typeface="Gotham Book" panose="02000604040000020004"/>
              </a:rPr>
              <a:t>Chapter Support Board Liaison</a:t>
            </a:r>
          </a:p>
        </p:txBody>
      </p:sp>
    </p:spTree>
    <p:extLst>
      <p:ext uri="{BB962C8B-B14F-4D97-AF65-F5344CB8AC3E}">
        <p14:creationId xmlns:p14="http://schemas.microsoft.com/office/powerpoint/2010/main" val="795069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460B865-135E-BDEE-2D31-AF662C9BFF95}"/>
              </a:ext>
            </a:extLst>
          </p:cNvPr>
          <p:cNvSpPr>
            <a:spLocks noGrp="1" noChangeArrowheads="1"/>
          </p:cNvSpPr>
          <p:nvPr>
            <p:ph type="title"/>
          </p:nvPr>
        </p:nvSpPr>
        <p:spPr>
          <a:xfrm>
            <a:off x="1981200" y="609600"/>
            <a:ext cx="8229600" cy="1143000"/>
          </a:xfrm>
        </p:spPr>
        <p:txBody>
          <a:bodyPr rtlCol="0">
            <a:normAutofit fontScale="90000"/>
          </a:bodyPr>
          <a:lstStyle/>
          <a:p>
            <a:pPr algn="l">
              <a:defRPr/>
            </a:pPr>
            <a:br>
              <a:rPr lang="en-US" altLang="en-US" b="1">
                <a:solidFill>
                  <a:schemeClr val="accent5">
                    <a:lumMod val="50000"/>
                  </a:schemeClr>
                </a:solidFill>
              </a:rPr>
            </a:br>
            <a:br>
              <a:rPr lang="en-US" altLang="en-US"/>
            </a:br>
            <a:endParaRPr lang="en-US" altLang="en-US"/>
          </a:p>
        </p:txBody>
      </p:sp>
      <p:sp>
        <p:nvSpPr>
          <p:cNvPr id="2" name="Content Placeholder 1">
            <a:extLst>
              <a:ext uri="{FF2B5EF4-FFF2-40B4-BE49-F238E27FC236}">
                <a16:creationId xmlns:a16="http://schemas.microsoft.com/office/drawing/2014/main" id="{F1694CE4-CDD9-9CAE-45E3-37F8C21CB25F}"/>
              </a:ext>
            </a:extLst>
          </p:cNvPr>
          <p:cNvSpPr>
            <a:spLocks noGrp="1"/>
          </p:cNvSpPr>
          <p:nvPr>
            <p:ph idx="1"/>
          </p:nvPr>
        </p:nvSpPr>
        <p:spPr>
          <a:xfrm>
            <a:off x="609600" y="2674877"/>
            <a:ext cx="10972800" cy="1020763"/>
          </a:xfrm>
        </p:spPr>
        <p:txBody>
          <a:bodyPr>
            <a:noAutofit/>
          </a:bodyPr>
          <a:lstStyle/>
          <a:p>
            <a:pPr marL="0" indent="0" algn="ctr">
              <a:buNone/>
              <a:defRPr/>
            </a:pPr>
            <a:r>
              <a:rPr lang="en-US" altLang="en-US" sz="7200" b="1">
                <a:solidFill>
                  <a:schemeClr val="accent5">
                    <a:lumMod val="50000"/>
                  </a:schemeClr>
                </a:solidFill>
                <a:latin typeface="Gotham Book" panose="02000604040000020004"/>
              </a:rPr>
              <a:t>We hear you! </a:t>
            </a:r>
          </a:p>
          <a:p>
            <a:pPr marL="0" indent="0" algn="ctr">
              <a:buNone/>
              <a:defRPr/>
            </a:pPr>
            <a:endParaRPr lang="en-US" sz="7200" b="1">
              <a:latin typeface="Gotham Book" panose="02000604040000020004"/>
            </a:endParaRPr>
          </a:p>
        </p:txBody>
      </p:sp>
      <p:pic>
        <p:nvPicPr>
          <p:cNvPr id="5" name="Content Placeholder 4" descr="Graphical user interface, text&#10;&#10;Description automatically generated">
            <a:extLst>
              <a:ext uri="{FF2B5EF4-FFF2-40B4-BE49-F238E27FC236}">
                <a16:creationId xmlns:a16="http://schemas.microsoft.com/office/drawing/2014/main" id="{6B7908EE-7C67-CF19-882A-E8290DB3B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extLst>
      <p:ext uri="{BB962C8B-B14F-4D97-AF65-F5344CB8AC3E}">
        <p14:creationId xmlns:p14="http://schemas.microsoft.com/office/powerpoint/2010/main" val="382424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4" name="TextBox 3">
            <a:extLst>
              <a:ext uri="{FF2B5EF4-FFF2-40B4-BE49-F238E27FC236}">
                <a16:creationId xmlns:a16="http://schemas.microsoft.com/office/drawing/2014/main" id="{F065F5C8-B67E-3A3D-8D84-31B4A5801496}"/>
              </a:ext>
            </a:extLst>
          </p:cNvPr>
          <p:cNvSpPr txBox="1"/>
          <p:nvPr/>
        </p:nvSpPr>
        <p:spPr>
          <a:xfrm>
            <a:off x="7236177" y="1834972"/>
            <a:ext cx="4820356" cy="2388474"/>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Beth Mooney (AZ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Phone:  602-647-2553</a:t>
            </a:r>
          </a:p>
          <a:p>
            <a:r>
              <a:rPr lang="en-US" sz="2800" b="1">
                <a:effectLst/>
                <a:latin typeface="Open Sans" panose="020B0606030504020204" pitchFamily="34" charset="0"/>
                <a:ea typeface="Open Sans" panose="020B0606030504020204" pitchFamily="34" charset="0"/>
                <a:cs typeface="Open Sans" panose="020B0606030504020204" pitchFamily="34" charset="0"/>
              </a:rPr>
              <a:t>Email:  </a:t>
            </a:r>
            <a:r>
              <a:rPr lang="en-US" b="1">
                <a:effectLst/>
                <a:latin typeface="Open Sans" panose="020B0606030504020204" pitchFamily="34" charset="0"/>
                <a:ea typeface="Open Sans" panose="020B0606030504020204" pitchFamily="34" charset="0"/>
                <a:cs typeface="Open Sans" panose="020B0606030504020204" pitchFamily="34" charset="0"/>
              </a:rPr>
              <a:t>beth.mooney@encoumpasshealth.com</a:t>
            </a: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ED8DBEC6-AABD-AD7F-D8DC-A8045BF72C16}"/>
              </a:ext>
            </a:extLst>
          </p:cNvPr>
          <p:cNvSpPr txBox="1"/>
          <p:nvPr/>
        </p:nvSpPr>
        <p:spPr>
          <a:xfrm>
            <a:off x="325787" y="1780503"/>
            <a:ext cx="6797502" cy="2835969"/>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Arizona (AZ3)</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Greater Philadelphia (PA1)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Southwestern Pennsylvania (PA3)</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Northeast Pennsylvania (PA4)</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Northeastern New York (NY2)</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Baystate (MA1)</a:t>
            </a:r>
          </a:p>
        </p:txBody>
      </p:sp>
      <p:sp>
        <p:nvSpPr>
          <p:cNvPr id="10" name="Title 1">
            <a:extLst>
              <a:ext uri="{FF2B5EF4-FFF2-40B4-BE49-F238E27FC236}">
                <a16:creationId xmlns:a16="http://schemas.microsoft.com/office/drawing/2014/main" id="{A90A7F6A-B6CD-B576-469D-0FE7CE028B60}"/>
              </a:ext>
            </a:extLst>
          </p:cNvPr>
          <p:cNvSpPr txBox="1">
            <a:spLocks/>
          </p:cNvSpPr>
          <p:nvPr/>
        </p:nvSpPr>
        <p:spPr>
          <a:xfrm>
            <a:off x="609600" y="274899"/>
            <a:ext cx="10972800" cy="1143000"/>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4667" kern="1200">
                <a:solidFill>
                  <a:schemeClr val="tx1"/>
                </a:solidFill>
                <a:latin typeface="Gotham Book" panose="02000604040000020004" pitchFamily="50" charset="0"/>
                <a:ea typeface="+mj-ea"/>
                <a:cs typeface="+mj-cs"/>
              </a:defRPr>
            </a:lvl1pPr>
          </a:lstStyle>
          <a:p>
            <a:r>
              <a:rPr lang="en-US" altLang="en-US" sz="5400" b="1">
                <a:solidFill>
                  <a:schemeClr val="accent5">
                    <a:lumMod val="50000"/>
                  </a:schemeClr>
                </a:solidFill>
              </a:rPr>
              <a:t>Connect with us</a:t>
            </a:r>
            <a:endParaRPr lang="en-US" sz="5400" b="1">
              <a:solidFill>
                <a:srgbClr val="00718F"/>
              </a:solidFill>
            </a:endParaRPr>
          </a:p>
        </p:txBody>
      </p:sp>
    </p:spTree>
    <p:extLst>
      <p:ext uri="{BB962C8B-B14F-4D97-AF65-F5344CB8AC3E}">
        <p14:creationId xmlns:p14="http://schemas.microsoft.com/office/powerpoint/2010/main" val="3825205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B412F9E-8EFE-419B-7D8D-AE0AC0EAF0B6}"/>
              </a:ext>
            </a:extLst>
          </p:cNvPr>
          <p:cNvSpPr>
            <a:spLocks noGrp="1" noChangeArrowheads="1"/>
          </p:cNvSpPr>
          <p:nvPr>
            <p:ph type="title"/>
          </p:nvPr>
        </p:nvSpPr>
        <p:spPr>
          <a:xfrm>
            <a:off x="265813" y="573312"/>
            <a:ext cx="11344939" cy="1143000"/>
          </a:xfrm>
        </p:spPr>
        <p:txBody>
          <a:bodyPr rtlCol="0">
            <a:noAutofit/>
          </a:bodyPr>
          <a:lstStyle/>
          <a:p>
            <a:pPr>
              <a:defRPr/>
            </a:pPr>
            <a:r>
              <a:rPr lang="en-US" altLang="en-US" sz="5400" b="1">
                <a:solidFill>
                  <a:schemeClr val="accent5">
                    <a:lumMod val="50000"/>
                  </a:schemeClr>
                </a:solidFill>
              </a:rPr>
              <a:t>Suggestions to alleviate workloads on the board</a:t>
            </a:r>
            <a:endParaRPr lang="en-US" altLang="en-US" sz="5400"/>
          </a:p>
        </p:txBody>
      </p:sp>
      <p:sp>
        <p:nvSpPr>
          <p:cNvPr id="33796" name="Content Placeholder 2">
            <a:extLst>
              <a:ext uri="{FF2B5EF4-FFF2-40B4-BE49-F238E27FC236}">
                <a16:creationId xmlns:a16="http://schemas.microsoft.com/office/drawing/2014/main" id="{5B9BE323-C67F-06B3-57E9-507C7878833D}"/>
              </a:ext>
            </a:extLst>
          </p:cNvPr>
          <p:cNvSpPr txBox="1">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endParaRPr lang="en-US" altLang="en-US"/>
          </a:p>
        </p:txBody>
      </p:sp>
      <p:sp>
        <p:nvSpPr>
          <p:cNvPr id="8" name="Content Placeholder 2">
            <a:extLst>
              <a:ext uri="{FF2B5EF4-FFF2-40B4-BE49-F238E27FC236}">
                <a16:creationId xmlns:a16="http://schemas.microsoft.com/office/drawing/2014/main" id="{4957D666-EE2F-7000-498F-9A9A59E55D65}"/>
              </a:ext>
            </a:extLst>
          </p:cNvPr>
          <p:cNvSpPr>
            <a:spLocks noGrp="1"/>
          </p:cNvSpPr>
          <p:nvPr>
            <p:ph idx="1"/>
          </p:nvPr>
        </p:nvSpPr>
        <p:spPr>
          <a:xfrm>
            <a:off x="1356078" y="2413132"/>
            <a:ext cx="9479843" cy="4168421"/>
          </a:xfrm>
        </p:spPr>
        <p:txBody>
          <a:bodyPr rtlCol="0">
            <a:normAutofit/>
          </a:bodyPr>
          <a:lstStyle/>
          <a:p>
            <a:pPr>
              <a:spcBef>
                <a:spcPts val="1200"/>
              </a:spcBef>
              <a:buClr>
                <a:srgbClr val="009999"/>
              </a:buClr>
              <a:defRPr/>
            </a:pPr>
            <a:r>
              <a:rPr lang="en-US" altLang="en-US" sz="2800"/>
              <a:t>Establishing expectations from the board</a:t>
            </a:r>
          </a:p>
          <a:p>
            <a:pPr>
              <a:spcBef>
                <a:spcPts val="1200"/>
              </a:spcBef>
              <a:buClr>
                <a:srgbClr val="009999"/>
              </a:buClr>
              <a:defRPr/>
            </a:pPr>
            <a:r>
              <a:rPr lang="en-US" altLang="en-US" sz="2800"/>
              <a:t>Establishing processes</a:t>
            </a:r>
          </a:p>
          <a:p>
            <a:pPr>
              <a:spcBef>
                <a:spcPts val="1200"/>
              </a:spcBef>
              <a:buClr>
                <a:srgbClr val="009999"/>
              </a:buClr>
              <a:defRPr/>
            </a:pPr>
            <a:r>
              <a:rPr lang="en-US" altLang="en-US" sz="2800"/>
              <a:t>Onboarding</a:t>
            </a:r>
          </a:p>
          <a:p>
            <a:pPr>
              <a:spcBef>
                <a:spcPts val="1200"/>
              </a:spcBef>
              <a:buClr>
                <a:srgbClr val="009999"/>
              </a:buClr>
              <a:defRPr/>
            </a:pPr>
            <a:r>
              <a:rPr lang="en-US" altLang="en-US" sz="2800"/>
              <a:t>Having permission for delegating work</a:t>
            </a:r>
          </a:p>
          <a:p>
            <a:pPr>
              <a:spcBef>
                <a:spcPts val="1200"/>
              </a:spcBef>
              <a:buClr>
                <a:srgbClr val="009999"/>
              </a:buClr>
              <a:defRPr/>
            </a:pPr>
            <a:r>
              <a:rPr lang="en-US" altLang="en-US" sz="2800"/>
              <a:t>Open communication</a:t>
            </a:r>
          </a:p>
          <a:p>
            <a:pPr>
              <a:spcBef>
                <a:spcPts val="1200"/>
              </a:spcBef>
              <a:buClr>
                <a:srgbClr val="009999"/>
              </a:buClr>
              <a:defRPr/>
            </a:pPr>
            <a:r>
              <a:rPr lang="en-US" altLang="en-US" sz="2800"/>
              <a:t>Resources</a:t>
            </a:r>
          </a:p>
          <a:p>
            <a:pPr>
              <a:spcBef>
                <a:spcPts val="1200"/>
              </a:spcBef>
              <a:buClr>
                <a:srgbClr val="009999"/>
              </a:buClr>
              <a:defRPr/>
            </a:pPr>
            <a:endParaRPr lang="en-US" altLang="en-US" sz="2800"/>
          </a:p>
          <a:p>
            <a:pPr>
              <a:spcBef>
                <a:spcPts val="1200"/>
              </a:spcBef>
              <a:buClr>
                <a:srgbClr val="009999"/>
              </a:buClr>
              <a:defRPr/>
            </a:pPr>
            <a:endParaRPr lang="en-US" altLang="en-US" sz="2800"/>
          </a:p>
          <a:p>
            <a:pPr>
              <a:spcBef>
                <a:spcPts val="1200"/>
              </a:spcBef>
              <a:buClr>
                <a:srgbClr val="009999"/>
              </a:buClr>
              <a:defRPr/>
            </a:pPr>
            <a:endParaRPr lang="en-US" altLang="en-US" sz="2800"/>
          </a:p>
        </p:txBody>
      </p:sp>
      <p:pic>
        <p:nvPicPr>
          <p:cNvPr id="6" name="Content Placeholder 4" descr="Graphical user interface, text&#10;&#10;Description automatically generated">
            <a:extLst>
              <a:ext uri="{FF2B5EF4-FFF2-40B4-BE49-F238E27FC236}">
                <a16:creationId xmlns:a16="http://schemas.microsoft.com/office/drawing/2014/main" id="{C7776E30-5A76-C4A4-6C20-E122C93BA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a:prstGeom prst="rect">
            <a:avLst/>
          </a:prstGeom>
        </p:spPr>
      </p:pic>
    </p:spTree>
    <p:extLst>
      <p:ext uri="{BB962C8B-B14F-4D97-AF65-F5344CB8AC3E}">
        <p14:creationId xmlns:p14="http://schemas.microsoft.com/office/powerpoint/2010/main" val="6137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83E933-6631-40F0-AF14-B8810475A14E}"/>
              </a:ext>
            </a:extLst>
          </p:cNvPr>
          <p:cNvSpPr>
            <a:spLocks noGrp="1" noChangeArrowheads="1"/>
          </p:cNvSpPr>
          <p:nvPr>
            <p:ph type="title"/>
          </p:nvPr>
        </p:nvSpPr>
        <p:spPr>
          <a:xfrm>
            <a:off x="1981200" y="2286000"/>
            <a:ext cx="8229600" cy="1143000"/>
          </a:xfrm>
        </p:spPr>
        <p:txBody>
          <a:bodyPr rtlCol="0">
            <a:noAutofit/>
          </a:bodyPr>
          <a:lstStyle/>
          <a:p>
            <a:pPr>
              <a:defRPr/>
            </a:pPr>
            <a:r>
              <a:rPr lang="en-US" sz="7200" b="1">
                <a:solidFill>
                  <a:srgbClr val="00718F"/>
                </a:solidFill>
              </a:rPr>
              <a:t>Questions?</a:t>
            </a:r>
          </a:p>
        </p:txBody>
      </p:sp>
      <p:pic>
        <p:nvPicPr>
          <p:cNvPr id="3" name="Content Placeholder 4" descr="Graphical user interface, text&#10;&#10;Description automatically generated">
            <a:extLst>
              <a:ext uri="{FF2B5EF4-FFF2-40B4-BE49-F238E27FC236}">
                <a16:creationId xmlns:a16="http://schemas.microsoft.com/office/drawing/2014/main" id="{7D27010E-B6F1-1EB2-26F6-9EB97B73EE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4" name="TextBox 3">
            <a:extLst>
              <a:ext uri="{FF2B5EF4-FFF2-40B4-BE49-F238E27FC236}">
                <a16:creationId xmlns:a16="http://schemas.microsoft.com/office/drawing/2014/main" id="{F065F5C8-B67E-3A3D-8D84-31B4A5801496}"/>
              </a:ext>
            </a:extLst>
          </p:cNvPr>
          <p:cNvSpPr txBox="1"/>
          <p:nvPr/>
        </p:nvSpPr>
        <p:spPr>
          <a:xfrm>
            <a:off x="7236177" y="1834972"/>
            <a:ext cx="4820356" cy="2388474"/>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Beth Mooney (AZ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Phone:  602-647-2553</a:t>
            </a:r>
          </a:p>
          <a:p>
            <a:r>
              <a:rPr lang="en-US" sz="2800" b="1">
                <a:effectLst/>
                <a:latin typeface="Open Sans" panose="020B0606030504020204" pitchFamily="34" charset="0"/>
                <a:ea typeface="Open Sans" panose="020B0606030504020204" pitchFamily="34" charset="0"/>
                <a:cs typeface="Open Sans" panose="020B0606030504020204" pitchFamily="34" charset="0"/>
              </a:rPr>
              <a:t>Email:  </a:t>
            </a:r>
            <a:r>
              <a:rPr lang="en-US" b="1">
                <a:effectLst/>
                <a:latin typeface="Open Sans" panose="020B0606030504020204" pitchFamily="34" charset="0"/>
                <a:ea typeface="Open Sans" panose="020B0606030504020204" pitchFamily="34" charset="0"/>
                <a:cs typeface="Open Sans" panose="020B0606030504020204" pitchFamily="34" charset="0"/>
              </a:rPr>
              <a:t>beth.mooney@encoumpasshealth.com</a:t>
            </a: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ED8DBEC6-AABD-AD7F-D8DC-A8045BF72C16}"/>
              </a:ext>
            </a:extLst>
          </p:cNvPr>
          <p:cNvSpPr txBox="1"/>
          <p:nvPr/>
        </p:nvSpPr>
        <p:spPr>
          <a:xfrm>
            <a:off x="325787" y="1780503"/>
            <a:ext cx="6797502" cy="2835969"/>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Arizona (AZ3)</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Greater Philadelphia (PA1)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Southwestern Pennsylvania (PA3)</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Northeast Pennsylvania (PA4)</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Northeastern New York (NY2)</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Baystate (MA1)</a:t>
            </a:r>
          </a:p>
        </p:txBody>
      </p:sp>
      <p:sp>
        <p:nvSpPr>
          <p:cNvPr id="10" name="Title 1">
            <a:extLst>
              <a:ext uri="{FF2B5EF4-FFF2-40B4-BE49-F238E27FC236}">
                <a16:creationId xmlns:a16="http://schemas.microsoft.com/office/drawing/2014/main" id="{A90A7F6A-B6CD-B576-469D-0FE7CE028B60}"/>
              </a:ext>
            </a:extLst>
          </p:cNvPr>
          <p:cNvSpPr txBox="1">
            <a:spLocks/>
          </p:cNvSpPr>
          <p:nvPr/>
        </p:nvSpPr>
        <p:spPr>
          <a:xfrm>
            <a:off x="609600" y="274899"/>
            <a:ext cx="10972800" cy="1143000"/>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4667" kern="1200">
                <a:solidFill>
                  <a:schemeClr val="tx1"/>
                </a:solidFill>
                <a:latin typeface="Gotham Book" panose="02000604040000020004" pitchFamily="50" charset="0"/>
                <a:ea typeface="+mj-ea"/>
                <a:cs typeface="+mj-cs"/>
              </a:defRPr>
            </a:lvl1pPr>
          </a:lstStyle>
          <a:p>
            <a:r>
              <a:rPr lang="en-US" altLang="en-US" sz="5400" b="1">
                <a:solidFill>
                  <a:schemeClr val="accent5">
                    <a:lumMod val="50000"/>
                  </a:schemeClr>
                </a:solidFill>
              </a:rPr>
              <a:t>Connect with us</a:t>
            </a:r>
            <a:endParaRPr lang="en-US" sz="5400" b="1">
              <a:solidFill>
                <a:srgbClr val="00718F"/>
              </a:solidFill>
            </a:endParaRPr>
          </a:p>
        </p:txBody>
      </p:sp>
    </p:spTree>
    <p:extLst>
      <p:ext uri="{BB962C8B-B14F-4D97-AF65-F5344CB8AC3E}">
        <p14:creationId xmlns:p14="http://schemas.microsoft.com/office/powerpoint/2010/main" val="109654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4" name="TextBox 3">
            <a:extLst>
              <a:ext uri="{FF2B5EF4-FFF2-40B4-BE49-F238E27FC236}">
                <a16:creationId xmlns:a16="http://schemas.microsoft.com/office/drawing/2014/main" id="{F065F5C8-B67E-3A3D-8D84-31B4A5801496}"/>
              </a:ext>
            </a:extLst>
          </p:cNvPr>
          <p:cNvSpPr txBox="1"/>
          <p:nvPr/>
        </p:nvSpPr>
        <p:spPr>
          <a:xfrm>
            <a:off x="5904090" y="1793328"/>
            <a:ext cx="6107288" cy="3105978"/>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Karen Saunders (Virginia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Chairperson</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Phone:  804.578-6649</a:t>
            </a:r>
          </a:p>
          <a:p>
            <a:r>
              <a:rPr lang="en-US" sz="2800" b="1">
                <a:effectLst/>
                <a:latin typeface="Open Sans" panose="020B0606030504020204" pitchFamily="34" charset="0"/>
                <a:ea typeface="Open Sans" panose="020B0606030504020204" pitchFamily="34" charset="0"/>
                <a:cs typeface="Open Sans" panose="020B0606030504020204" pitchFamily="34" charset="0"/>
              </a:rPr>
              <a:t>Email:  </a:t>
            </a:r>
            <a:r>
              <a:rPr lang="en-US" sz="2800" b="1" err="1">
                <a:effectLst/>
                <a:latin typeface="Open Sans" panose="020B0606030504020204" pitchFamily="34" charset="0"/>
                <a:ea typeface="Open Sans" panose="020B0606030504020204" pitchFamily="34" charset="0"/>
                <a:cs typeface="Open Sans" panose="020B0606030504020204" pitchFamily="34" charset="0"/>
              </a:rPr>
              <a:t>karen.saunders@sai.rehab</a:t>
            </a: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0DF77453-E069-FDC1-6FC1-CC7EBF792BD7}"/>
              </a:ext>
            </a:extLst>
          </p:cNvPr>
          <p:cNvSpPr txBox="1"/>
          <p:nvPr/>
        </p:nvSpPr>
        <p:spPr>
          <a:xfrm>
            <a:off x="325787" y="1780503"/>
            <a:ext cx="6005689" cy="3296993"/>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Virginia (VA1)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Volunteer (TN1)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Commonwealth (KY1)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Southern New Jersey (NJ2)</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Northern New Jersey (NJ3) </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DC Metro-Maryland (MD1)</a:t>
            </a:r>
          </a:p>
          <a:p>
            <a:pPr marR="0" lvl="0">
              <a:lnSpc>
                <a:spcPct val="107000"/>
              </a:lnSpc>
              <a:spcBef>
                <a:spcPts val="0"/>
              </a:spcBef>
              <a:spcAft>
                <a:spcPts val="800"/>
              </a:spcAft>
              <a:buSzPts val="1200"/>
            </a:pP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1">
            <a:extLst>
              <a:ext uri="{FF2B5EF4-FFF2-40B4-BE49-F238E27FC236}">
                <a16:creationId xmlns:a16="http://schemas.microsoft.com/office/drawing/2014/main" id="{FD84140E-92EB-10AE-2D51-5537E7971C41}"/>
              </a:ext>
            </a:extLst>
          </p:cNvPr>
          <p:cNvSpPr txBox="1">
            <a:spLocks/>
          </p:cNvSpPr>
          <p:nvPr/>
        </p:nvSpPr>
        <p:spPr>
          <a:xfrm>
            <a:off x="609600" y="156300"/>
            <a:ext cx="10972800" cy="1143000"/>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4667" kern="1200">
                <a:solidFill>
                  <a:schemeClr val="tx1"/>
                </a:solidFill>
                <a:latin typeface="Gotham Book" panose="02000604040000020004" pitchFamily="50" charset="0"/>
                <a:ea typeface="+mj-ea"/>
                <a:cs typeface="+mj-cs"/>
              </a:defRPr>
            </a:lvl1pPr>
          </a:lstStyle>
          <a:p>
            <a:r>
              <a:rPr lang="en-US" altLang="en-US" sz="5400" b="1">
                <a:solidFill>
                  <a:schemeClr val="accent5">
                    <a:lumMod val="50000"/>
                  </a:schemeClr>
                </a:solidFill>
              </a:rPr>
              <a:t>Connect with us</a:t>
            </a:r>
            <a:endParaRPr lang="en-US" sz="5400" b="1">
              <a:solidFill>
                <a:srgbClr val="00718F"/>
              </a:solidFill>
            </a:endParaRPr>
          </a:p>
        </p:txBody>
      </p:sp>
    </p:spTree>
    <p:extLst>
      <p:ext uri="{BB962C8B-B14F-4D97-AF65-F5344CB8AC3E}">
        <p14:creationId xmlns:p14="http://schemas.microsoft.com/office/powerpoint/2010/main" val="3734422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3" name="TextBox 2">
            <a:extLst>
              <a:ext uri="{FF2B5EF4-FFF2-40B4-BE49-F238E27FC236}">
                <a16:creationId xmlns:a16="http://schemas.microsoft.com/office/drawing/2014/main" id="{46453ACA-F4AF-FD66-20FE-D428859BC43A}"/>
              </a:ext>
            </a:extLst>
          </p:cNvPr>
          <p:cNvSpPr txBox="1"/>
          <p:nvPr/>
        </p:nvSpPr>
        <p:spPr>
          <a:xfrm>
            <a:off x="282221" y="1958693"/>
            <a:ext cx="6005689" cy="3296993"/>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Michigan (MI2)</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Northern Illinois (IL1)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Wisconsin (WI1)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Minnesota (MN1)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Central Ohio (OH5)</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Ohio River Valley (OH2)</a:t>
            </a:r>
          </a:p>
          <a:p>
            <a:pPr marR="0" lvl="0">
              <a:lnSpc>
                <a:spcPct val="107000"/>
              </a:lnSpc>
              <a:spcBef>
                <a:spcPts val="0"/>
              </a:spcBef>
              <a:spcAft>
                <a:spcPts val="800"/>
              </a:spcAft>
              <a:buSzPts val="1200"/>
            </a:pP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F065F5C8-B67E-3A3D-8D84-31B4A5801496}"/>
              </a:ext>
            </a:extLst>
          </p:cNvPr>
          <p:cNvSpPr txBox="1"/>
          <p:nvPr/>
        </p:nvSpPr>
        <p:spPr>
          <a:xfrm>
            <a:off x="5904090" y="2436795"/>
            <a:ext cx="6107288" cy="1658083"/>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Tracey Connolly (MI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Phone:  313-993-7873</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Email:  tconnolly@dmc.org</a:t>
            </a:r>
          </a:p>
        </p:txBody>
      </p:sp>
      <p:sp>
        <p:nvSpPr>
          <p:cNvPr id="9" name="Title 1">
            <a:extLst>
              <a:ext uri="{FF2B5EF4-FFF2-40B4-BE49-F238E27FC236}">
                <a16:creationId xmlns:a16="http://schemas.microsoft.com/office/drawing/2014/main" id="{22A3D8C1-F910-5AB1-DA64-F595FFC9022B}"/>
              </a:ext>
            </a:extLst>
          </p:cNvPr>
          <p:cNvSpPr txBox="1">
            <a:spLocks/>
          </p:cNvSpPr>
          <p:nvPr/>
        </p:nvSpPr>
        <p:spPr>
          <a:xfrm>
            <a:off x="711201" y="331081"/>
            <a:ext cx="10972800" cy="1143000"/>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4667" kern="1200">
                <a:solidFill>
                  <a:schemeClr val="tx1"/>
                </a:solidFill>
                <a:latin typeface="Gotham Book" panose="02000604040000020004" pitchFamily="50" charset="0"/>
                <a:ea typeface="+mj-ea"/>
                <a:cs typeface="+mj-cs"/>
              </a:defRPr>
            </a:lvl1pPr>
          </a:lstStyle>
          <a:p>
            <a:r>
              <a:rPr lang="en-US" altLang="en-US" sz="5400" b="1">
                <a:solidFill>
                  <a:schemeClr val="accent5">
                    <a:lumMod val="50000"/>
                  </a:schemeClr>
                </a:solidFill>
              </a:rPr>
              <a:t>Connect with us</a:t>
            </a:r>
            <a:endParaRPr lang="en-US" sz="5400" b="1">
              <a:solidFill>
                <a:srgbClr val="00718F"/>
              </a:solidFill>
            </a:endParaRPr>
          </a:p>
        </p:txBody>
      </p:sp>
    </p:spTree>
    <p:extLst>
      <p:ext uri="{BB962C8B-B14F-4D97-AF65-F5344CB8AC3E}">
        <p14:creationId xmlns:p14="http://schemas.microsoft.com/office/powerpoint/2010/main" val="2363819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336-838F-4C07-8465-53BCF85C150F}"/>
              </a:ext>
            </a:extLst>
          </p:cNvPr>
          <p:cNvSpPr>
            <a:spLocks noGrp="1"/>
          </p:cNvSpPr>
          <p:nvPr>
            <p:ph type="title"/>
          </p:nvPr>
        </p:nvSpPr>
        <p:spPr>
          <a:xfrm>
            <a:off x="609599" y="263350"/>
            <a:ext cx="10972800" cy="1143000"/>
          </a:xfrm>
        </p:spPr>
        <p:txBody>
          <a:bodyPr/>
          <a:lstStyle/>
          <a:p>
            <a:r>
              <a:rPr lang="en-US" altLang="en-US" sz="5400" b="1">
                <a:solidFill>
                  <a:schemeClr val="accent5">
                    <a:lumMod val="50000"/>
                  </a:schemeClr>
                </a:solidFill>
              </a:rPr>
              <a:t>Connect with us</a:t>
            </a:r>
            <a:endParaRPr lang="en-US" sz="5400" b="1">
              <a:solidFill>
                <a:srgbClr val="00718F"/>
              </a:solidFill>
            </a:endParaRPr>
          </a:p>
        </p:txBody>
      </p:sp>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3" name="TextBox 2">
            <a:extLst>
              <a:ext uri="{FF2B5EF4-FFF2-40B4-BE49-F238E27FC236}">
                <a16:creationId xmlns:a16="http://schemas.microsoft.com/office/drawing/2014/main" id="{46453ACA-F4AF-FD66-20FE-D428859BC43A}"/>
              </a:ext>
            </a:extLst>
          </p:cNvPr>
          <p:cNvSpPr txBox="1"/>
          <p:nvPr/>
        </p:nvSpPr>
        <p:spPr>
          <a:xfrm>
            <a:off x="282221" y="1958693"/>
            <a:ext cx="6005689" cy="3758016"/>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Los Angeles/Orange County (CA4)</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La Valle (CA9)</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Northern California (CA1)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Crescent City (LA1)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Northwest (WA3)</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Utah (UT1)</a:t>
            </a:r>
          </a:p>
          <a:p>
            <a:pPr marR="0" lvl="0">
              <a:lnSpc>
                <a:spcPct val="107000"/>
              </a:lnSpc>
              <a:spcBef>
                <a:spcPts val="0"/>
              </a:spcBef>
              <a:spcAft>
                <a:spcPts val="800"/>
              </a:spcAft>
              <a:buSzPts val="1200"/>
            </a:pP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F065F5C8-B67E-3A3D-8D84-31B4A5801496}"/>
              </a:ext>
            </a:extLst>
          </p:cNvPr>
          <p:cNvSpPr txBox="1"/>
          <p:nvPr/>
        </p:nvSpPr>
        <p:spPr>
          <a:xfrm>
            <a:off x="6389510" y="1958693"/>
            <a:ext cx="5723468" cy="3246338"/>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Mary Ann Laslo (CA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Board Liaison</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Phone:  707-477-5092</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Email:  maryannlaslo@outlook.com</a:t>
            </a:r>
          </a:p>
          <a:p>
            <a:pPr marL="0" marR="0">
              <a:lnSpc>
                <a:spcPct val="107000"/>
              </a:lnSpc>
              <a:spcBef>
                <a:spcPts val="0"/>
              </a:spcBef>
              <a:spcAft>
                <a:spcPts val="800"/>
              </a:spcAft>
            </a:pPr>
            <a:endParaRPr lang="en-US" sz="2800" b="1">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2559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336-838F-4C07-8465-53BCF85C150F}"/>
              </a:ext>
            </a:extLst>
          </p:cNvPr>
          <p:cNvSpPr>
            <a:spLocks noGrp="1"/>
          </p:cNvSpPr>
          <p:nvPr>
            <p:ph type="title"/>
          </p:nvPr>
        </p:nvSpPr>
        <p:spPr>
          <a:xfrm>
            <a:off x="609599" y="263350"/>
            <a:ext cx="10972800" cy="1143000"/>
          </a:xfrm>
        </p:spPr>
        <p:txBody>
          <a:bodyPr/>
          <a:lstStyle/>
          <a:p>
            <a:r>
              <a:rPr lang="en-US" altLang="en-US" sz="5400" b="1">
                <a:solidFill>
                  <a:schemeClr val="accent5">
                    <a:lumMod val="50000"/>
                  </a:schemeClr>
                </a:solidFill>
              </a:rPr>
              <a:t>Connect with us</a:t>
            </a:r>
            <a:endParaRPr lang="en-US" sz="5400" b="1">
              <a:solidFill>
                <a:srgbClr val="00718F"/>
              </a:solidFill>
            </a:endParaRPr>
          </a:p>
        </p:txBody>
      </p:sp>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3" name="TextBox 2">
            <a:extLst>
              <a:ext uri="{FF2B5EF4-FFF2-40B4-BE49-F238E27FC236}">
                <a16:creationId xmlns:a16="http://schemas.microsoft.com/office/drawing/2014/main" id="{46453ACA-F4AF-FD66-20FE-D428859BC43A}"/>
              </a:ext>
            </a:extLst>
          </p:cNvPr>
          <p:cNvSpPr txBox="1"/>
          <p:nvPr/>
        </p:nvSpPr>
        <p:spPr>
          <a:xfrm>
            <a:off x="282221" y="1958693"/>
            <a:ext cx="6005689" cy="2835969"/>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Southeast Texas (TX1)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Central Texas (TX2)</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Northeast Texas (TX4)</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Greater Kansas City (KS2)</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Central Colorado (CO1)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Florida (FL1)</a:t>
            </a:r>
          </a:p>
        </p:txBody>
      </p:sp>
      <p:sp>
        <p:nvSpPr>
          <p:cNvPr id="4" name="TextBox 3">
            <a:extLst>
              <a:ext uri="{FF2B5EF4-FFF2-40B4-BE49-F238E27FC236}">
                <a16:creationId xmlns:a16="http://schemas.microsoft.com/office/drawing/2014/main" id="{F065F5C8-B67E-3A3D-8D84-31B4A5801496}"/>
              </a:ext>
            </a:extLst>
          </p:cNvPr>
          <p:cNvSpPr txBox="1"/>
          <p:nvPr/>
        </p:nvSpPr>
        <p:spPr>
          <a:xfrm>
            <a:off x="6389510" y="1958693"/>
            <a:ext cx="5723468" cy="2096408"/>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Liz Squires (PA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850-251-3911Phone:  </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Email:  </a:t>
            </a:r>
          </a:p>
          <a:p>
            <a:pPr marL="0" marR="0">
              <a:lnSpc>
                <a:spcPct val="107000"/>
              </a:lnSpc>
              <a:spcBef>
                <a:spcPts val="0"/>
              </a:spcBef>
              <a:spcAft>
                <a:spcPts val="800"/>
              </a:spcAft>
            </a:pPr>
            <a:r>
              <a:rPr lang="en-US" sz="2000" b="1">
                <a:effectLst/>
                <a:latin typeface="Open Sans" panose="020B0606030504020204" pitchFamily="34" charset="0"/>
                <a:ea typeface="Open Sans" panose="020B0606030504020204" pitchFamily="34" charset="0"/>
                <a:cs typeface="Open Sans" panose="020B0606030504020204" pitchFamily="34" charset="0"/>
              </a:rPr>
              <a:t>Elizabeth.squires@encompashealth.com</a:t>
            </a:r>
          </a:p>
        </p:txBody>
      </p:sp>
    </p:spTree>
    <p:extLst>
      <p:ext uri="{BB962C8B-B14F-4D97-AF65-F5344CB8AC3E}">
        <p14:creationId xmlns:p14="http://schemas.microsoft.com/office/powerpoint/2010/main" val="2711832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336-838F-4C07-8465-53BCF85C150F}"/>
              </a:ext>
            </a:extLst>
          </p:cNvPr>
          <p:cNvSpPr>
            <a:spLocks noGrp="1"/>
          </p:cNvSpPr>
          <p:nvPr>
            <p:ph type="title"/>
          </p:nvPr>
        </p:nvSpPr>
        <p:spPr>
          <a:xfrm>
            <a:off x="609599" y="263350"/>
            <a:ext cx="10972800" cy="1143000"/>
          </a:xfrm>
        </p:spPr>
        <p:txBody>
          <a:bodyPr/>
          <a:lstStyle/>
          <a:p>
            <a:r>
              <a:rPr lang="en-US" altLang="en-US" sz="5400" b="1">
                <a:solidFill>
                  <a:schemeClr val="accent5">
                    <a:lumMod val="50000"/>
                  </a:schemeClr>
                </a:solidFill>
              </a:rPr>
              <a:t>Connect with us</a:t>
            </a:r>
            <a:endParaRPr lang="en-US" sz="5400" b="1">
              <a:solidFill>
                <a:srgbClr val="00718F"/>
              </a:solidFill>
            </a:endParaRPr>
          </a:p>
        </p:txBody>
      </p:sp>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3" name="TextBox 2">
            <a:extLst>
              <a:ext uri="{FF2B5EF4-FFF2-40B4-BE49-F238E27FC236}">
                <a16:creationId xmlns:a16="http://schemas.microsoft.com/office/drawing/2014/main" id="{46453ACA-F4AF-FD66-20FE-D428859BC43A}"/>
              </a:ext>
            </a:extLst>
          </p:cNvPr>
          <p:cNvSpPr txBox="1"/>
          <p:nvPr/>
        </p:nvSpPr>
        <p:spPr>
          <a:xfrm>
            <a:off x="282221" y="1958693"/>
            <a:ext cx="6005689" cy="3296993"/>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Western Michigan (MI3)</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South Dakota (SD1)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Alabama (Al1) </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Central Carolinas (NC3)</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Greater North Carolina (NC1)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South Carolina (SC1) </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7.	Delaware (DE1)</a:t>
            </a:r>
          </a:p>
        </p:txBody>
      </p:sp>
      <p:sp>
        <p:nvSpPr>
          <p:cNvPr id="4" name="TextBox 3">
            <a:extLst>
              <a:ext uri="{FF2B5EF4-FFF2-40B4-BE49-F238E27FC236}">
                <a16:creationId xmlns:a16="http://schemas.microsoft.com/office/drawing/2014/main" id="{F065F5C8-B67E-3A3D-8D84-31B4A5801496}"/>
              </a:ext>
            </a:extLst>
          </p:cNvPr>
          <p:cNvSpPr txBox="1"/>
          <p:nvPr/>
        </p:nvSpPr>
        <p:spPr>
          <a:xfrm>
            <a:off x="6389510" y="1958693"/>
            <a:ext cx="5723468" cy="2454839"/>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Nanci Steinebach (</a:t>
            </a:r>
            <a:r>
              <a:rPr lang="en-US" sz="2800" b="1" err="1">
                <a:effectLst/>
                <a:latin typeface="Open Sans" panose="020B0606030504020204" pitchFamily="34" charset="0"/>
                <a:ea typeface="Open Sans" panose="020B0606030504020204" pitchFamily="34" charset="0"/>
                <a:cs typeface="Open Sans" panose="020B0606030504020204" pitchFamily="34" charset="0"/>
              </a:rPr>
              <a:t>WestMI</a:t>
            </a:r>
            <a:r>
              <a:rPr lang="en-US" sz="2800" b="1">
                <a:effectLst/>
                <a:latin typeface="Open Sans" panose="020B0606030504020204" pitchFamily="34" charset="0"/>
                <a:ea typeface="Open Sans" panose="020B0606030504020204" pitchFamily="34" charset="0"/>
                <a:cs typeface="Open Sans" panose="020B0606030504020204" pitchFamily="34" charset="0"/>
              </a:rPr>
              <a:t>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Phone:  616-318-9576 Cell</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Email:  </a:t>
            </a:r>
            <a:r>
              <a:rPr lang="en-US" sz="2000" b="1">
                <a:effectLst/>
                <a:latin typeface="Open Sans" panose="020B0606030504020204" pitchFamily="34" charset="0"/>
                <a:ea typeface="Open Sans" panose="020B0606030504020204" pitchFamily="34" charset="0"/>
                <a:cs typeface="Open Sans" panose="020B0606030504020204" pitchFamily="34" charset="0"/>
              </a:rPr>
              <a:t>nanci.steinebach@maryfreebed.com</a:t>
            </a:r>
            <a:endParaRPr lang="en-US" sz="2800" b="1">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740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3" name="TextBox 2">
            <a:extLst>
              <a:ext uri="{FF2B5EF4-FFF2-40B4-BE49-F238E27FC236}">
                <a16:creationId xmlns:a16="http://schemas.microsoft.com/office/drawing/2014/main" id="{46453ACA-F4AF-FD66-20FE-D428859BC43A}"/>
              </a:ext>
            </a:extLst>
          </p:cNvPr>
          <p:cNvSpPr txBox="1"/>
          <p:nvPr/>
        </p:nvSpPr>
        <p:spPr>
          <a:xfrm>
            <a:off x="282221" y="1958693"/>
            <a:ext cx="6005689" cy="3296993"/>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Michigan (MI2)</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Northern Illinois (IL1)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Wisconsin (WI1)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Minnesota (MN1)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Central Ohio (OH5)</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Ohio River Valley (OH2)</a:t>
            </a:r>
          </a:p>
          <a:p>
            <a:pPr marR="0" lvl="0">
              <a:lnSpc>
                <a:spcPct val="107000"/>
              </a:lnSpc>
              <a:spcBef>
                <a:spcPts val="0"/>
              </a:spcBef>
              <a:spcAft>
                <a:spcPts val="800"/>
              </a:spcAft>
              <a:buSzPts val="1200"/>
            </a:pP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F065F5C8-B67E-3A3D-8D84-31B4A5801496}"/>
              </a:ext>
            </a:extLst>
          </p:cNvPr>
          <p:cNvSpPr txBox="1"/>
          <p:nvPr/>
        </p:nvSpPr>
        <p:spPr>
          <a:xfrm>
            <a:off x="6287910" y="2436795"/>
            <a:ext cx="6107288" cy="1658083"/>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Tracey Connolly (MI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Phone:  313-993-7873</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Email:  tconnolly@dmc.org</a:t>
            </a:r>
          </a:p>
        </p:txBody>
      </p:sp>
      <p:sp>
        <p:nvSpPr>
          <p:cNvPr id="9" name="Title 1">
            <a:extLst>
              <a:ext uri="{FF2B5EF4-FFF2-40B4-BE49-F238E27FC236}">
                <a16:creationId xmlns:a16="http://schemas.microsoft.com/office/drawing/2014/main" id="{22A3D8C1-F910-5AB1-DA64-F595FFC9022B}"/>
              </a:ext>
            </a:extLst>
          </p:cNvPr>
          <p:cNvSpPr txBox="1">
            <a:spLocks/>
          </p:cNvSpPr>
          <p:nvPr/>
        </p:nvSpPr>
        <p:spPr>
          <a:xfrm>
            <a:off x="711201" y="331081"/>
            <a:ext cx="10972800" cy="1143000"/>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4667" kern="1200">
                <a:solidFill>
                  <a:schemeClr val="tx1"/>
                </a:solidFill>
                <a:latin typeface="Gotham Book" panose="02000604040000020004" pitchFamily="50" charset="0"/>
                <a:ea typeface="+mj-ea"/>
                <a:cs typeface="+mj-cs"/>
              </a:defRPr>
            </a:lvl1pPr>
          </a:lstStyle>
          <a:p>
            <a:r>
              <a:rPr lang="en-US" altLang="en-US" sz="5400" b="1">
                <a:solidFill>
                  <a:schemeClr val="accent5">
                    <a:lumMod val="50000"/>
                  </a:schemeClr>
                </a:solidFill>
              </a:rPr>
              <a:t>Connect with us</a:t>
            </a:r>
            <a:endParaRPr lang="en-US" sz="5400" b="1">
              <a:solidFill>
                <a:srgbClr val="00718F"/>
              </a:solidFill>
            </a:endParaRPr>
          </a:p>
        </p:txBody>
      </p:sp>
    </p:spTree>
    <p:extLst>
      <p:ext uri="{BB962C8B-B14F-4D97-AF65-F5344CB8AC3E}">
        <p14:creationId xmlns:p14="http://schemas.microsoft.com/office/powerpoint/2010/main" val="426473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336-838F-4C07-8465-53BCF85C150F}"/>
              </a:ext>
            </a:extLst>
          </p:cNvPr>
          <p:cNvSpPr>
            <a:spLocks noGrp="1"/>
          </p:cNvSpPr>
          <p:nvPr>
            <p:ph type="title"/>
          </p:nvPr>
        </p:nvSpPr>
        <p:spPr>
          <a:xfrm>
            <a:off x="609599" y="263350"/>
            <a:ext cx="10972800" cy="1143000"/>
          </a:xfrm>
        </p:spPr>
        <p:txBody>
          <a:bodyPr/>
          <a:lstStyle/>
          <a:p>
            <a:r>
              <a:rPr lang="en-US" altLang="en-US" sz="5400" b="1">
                <a:solidFill>
                  <a:schemeClr val="accent5">
                    <a:lumMod val="50000"/>
                  </a:schemeClr>
                </a:solidFill>
              </a:rPr>
              <a:t>Connect with us</a:t>
            </a:r>
            <a:endParaRPr lang="en-US" sz="5400" b="1">
              <a:solidFill>
                <a:srgbClr val="00718F"/>
              </a:solidFill>
            </a:endParaRPr>
          </a:p>
        </p:txBody>
      </p:sp>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3" name="TextBox 2">
            <a:extLst>
              <a:ext uri="{FF2B5EF4-FFF2-40B4-BE49-F238E27FC236}">
                <a16:creationId xmlns:a16="http://schemas.microsoft.com/office/drawing/2014/main" id="{46453ACA-F4AF-FD66-20FE-D428859BC43A}"/>
              </a:ext>
            </a:extLst>
          </p:cNvPr>
          <p:cNvSpPr txBox="1"/>
          <p:nvPr/>
        </p:nvSpPr>
        <p:spPr>
          <a:xfrm>
            <a:off x="282221" y="1958693"/>
            <a:ext cx="6005689" cy="2835969"/>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Southeast Texas (TX1)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Central Texas (TX2)</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Northeast Texas (TX4)</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Greater Kansas City (KS2)</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Central Colorado (CO1)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Florida (FL1)</a:t>
            </a:r>
          </a:p>
        </p:txBody>
      </p:sp>
      <p:sp>
        <p:nvSpPr>
          <p:cNvPr id="4" name="TextBox 3">
            <a:extLst>
              <a:ext uri="{FF2B5EF4-FFF2-40B4-BE49-F238E27FC236}">
                <a16:creationId xmlns:a16="http://schemas.microsoft.com/office/drawing/2014/main" id="{F065F5C8-B67E-3A3D-8D84-31B4A5801496}"/>
              </a:ext>
            </a:extLst>
          </p:cNvPr>
          <p:cNvSpPr txBox="1"/>
          <p:nvPr/>
        </p:nvSpPr>
        <p:spPr>
          <a:xfrm>
            <a:off x="6468532" y="2328473"/>
            <a:ext cx="5723468" cy="2096408"/>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Liz Squires (FL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850-251-3911Phone:  </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Email:  </a:t>
            </a:r>
          </a:p>
          <a:p>
            <a:pPr marL="0" marR="0">
              <a:lnSpc>
                <a:spcPct val="107000"/>
              </a:lnSpc>
              <a:spcBef>
                <a:spcPts val="0"/>
              </a:spcBef>
              <a:spcAft>
                <a:spcPts val="800"/>
              </a:spcAft>
            </a:pPr>
            <a:r>
              <a:rPr lang="en-US" sz="2000" b="1">
                <a:effectLst/>
                <a:latin typeface="Open Sans" panose="020B0606030504020204" pitchFamily="34" charset="0"/>
                <a:ea typeface="Open Sans" panose="020B0606030504020204" pitchFamily="34" charset="0"/>
                <a:cs typeface="Open Sans" panose="020B0606030504020204" pitchFamily="34" charset="0"/>
              </a:rPr>
              <a:t>Elizabeth.squires@encompashealth.com</a:t>
            </a:r>
          </a:p>
        </p:txBody>
      </p:sp>
    </p:spTree>
    <p:extLst>
      <p:ext uri="{BB962C8B-B14F-4D97-AF65-F5344CB8AC3E}">
        <p14:creationId xmlns:p14="http://schemas.microsoft.com/office/powerpoint/2010/main" val="256256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336-838F-4C07-8465-53BCF85C150F}"/>
              </a:ext>
            </a:extLst>
          </p:cNvPr>
          <p:cNvSpPr>
            <a:spLocks noGrp="1"/>
          </p:cNvSpPr>
          <p:nvPr>
            <p:ph type="title"/>
          </p:nvPr>
        </p:nvSpPr>
        <p:spPr>
          <a:xfrm>
            <a:off x="609599" y="263350"/>
            <a:ext cx="10972800" cy="1143000"/>
          </a:xfrm>
        </p:spPr>
        <p:txBody>
          <a:bodyPr/>
          <a:lstStyle/>
          <a:p>
            <a:r>
              <a:rPr lang="en-US" altLang="en-US" sz="5400" b="1">
                <a:solidFill>
                  <a:schemeClr val="accent5">
                    <a:lumMod val="50000"/>
                  </a:schemeClr>
                </a:solidFill>
              </a:rPr>
              <a:t>Connect with us</a:t>
            </a:r>
            <a:endParaRPr lang="en-US" sz="5400" b="1">
              <a:solidFill>
                <a:srgbClr val="00718F"/>
              </a:solidFill>
            </a:endParaRPr>
          </a:p>
        </p:txBody>
      </p:sp>
      <p:pic>
        <p:nvPicPr>
          <p:cNvPr id="5" name="Content Placeholder 4" descr="Graphical user interface, text&#10;&#10;Description automatically generated">
            <a:extLst>
              <a:ext uri="{FF2B5EF4-FFF2-40B4-BE49-F238E27FC236}">
                <a16:creationId xmlns:a16="http://schemas.microsoft.com/office/drawing/2014/main" id="{5309DB06-639E-8D65-4DC1-C883029966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1799" y="6200592"/>
            <a:ext cx="1478280" cy="587317"/>
          </a:xfrm>
        </p:spPr>
      </p:pic>
      <p:sp>
        <p:nvSpPr>
          <p:cNvPr id="3" name="TextBox 2">
            <a:extLst>
              <a:ext uri="{FF2B5EF4-FFF2-40B4-BE49-F238E27FC236}">
                <a16:creationId xmlns:a16="http://schemas.microsoft.com/office/drawing/2014/main" id="{46453ACA-F4AF-FD66-20FE-D428859BC43A}"/>
              </a:ext>
            </a:extLst>
          </p:cNvPr>
          <p:cNvSpPr txBox="1"/>
          <p:nvPr/>
        </p:nvSpPr>
        <p:spPr>
          <a:xfrm>
            <a:off x="282221" y="1958693"/>
            <a:ext cx="6005689" cy="3296993"/>
          </a:xfrm>
          <a:prstGeom prst="rect">
            <a:avLst/>
          </a:prstGeom>
          <a:noFill/>
        </p:spPr>
        <p:txBody>
          <a:bodyPr wrap="square" rtlCol="0">
            <a:spAutoFit/>
          </a:bodyPr>
          <a:lstStyle/>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1.	Western Michigan (MI3)</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2.	South Dakota (SD1)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3.	Alabama (Al1) </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4.	Central Carolinas (NC3)</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5.	Greater North Carolina (NC1)</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6.	South Carolina (SC1) </a:t>
            </a:r>
          </a:p>
          <a:p>
            <a:pPr marR="0" lvl="0">
              <a:lnSpc>
                <a:spcPct val="107000"/>
              </a:lnSpc>
              <a:spcBef>
                <a:spcPts val="0"/>
              </a:spcBef>
              <a:spcAft>
                <a:spcPts val="0"/>
              </a:spcAft>
              <a:buSzPts val="1200"/>
            </a:pPr>
            <a:r>
              <a:rPr lang="en-US" sz="2800">
                <a:effectLst/>
                <a:latin typeface="Open Sans" panose="020B0606030504020204" pitchFamily="34" charset="0"/>
                <a:ea typeface="Open Sans" panose="020B0606030504020204" pitchFamily="34" charset="0"/>
                <a:cs typeface="Open Sans" panose="020B0606030504020204" pitchFamily="34" charset="0"/>
              </a:rPr>
              <a:t>7.	Delaware (DE1)</a:t>
            </a:r>
          </a:p>
        </p:txBody>
      </p:sp>
      <p:sp>
        <p:nvSpPr>
          <p:cNvPr id="4" name="TextBox 3">
            <a:extLst>
              <a:ext uri="{FF2B5EF4-FFF2-40B4-BE49-F238E27FC236}">
                <a16:creationId xmlns:a16="http://schemas.microsoft.com/office/drawing/2014/main" id="{F065F5C8-B67E-3A3D-8D84-31B4A5801496}"/>
              </a:ext>
            </a:extLst>
          </p:cNvPr>
          <p:cNvSpPr txBox="1"/>
          <p:nvPr/>
        </p:nvSpPr>
        <p:spPr>
          <a:xfrm>
            <a:off x="6389510" y="1958693"/>
            <a:ext cx="5723468" cy="2454839"/>
          </a:xfrm>
          <a:prstGeom prst="rect">
            <a:avLst/>
          </a:prstGeom>
          <a:noFill/>
        </p:spPr>
        <p:txBody>
          <a:bodyPr wrap="square" rtlCol="0">
            <a:spAutoFit/>
          </a:bodyPr>
          <a:lstStyle/>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Nanci Steinebach (</a:t>
            </a:r>
            <a:r>
              <a:rPr lang="en-US" sz="2800" b="1" err="1">
                <a:effectLst/>
                <a:latin typeface="Open Sans" panose="020B0606030504020204" pitchFamily="34" charset="0"/>
                <a:ea typeface="Open Sans" panose="020B0606030504020204" pitchFamily="34" charset="0"/>
                <a:cs typeface="Open Sans" panose="020B0606030504020204" pitchFamily="34" charset="0"/>
              </a:rPr>
              <a:t>WestMI</a:t>
            </a:r>
            <a:r>
              <a:rPr lang="en-US" sz="2800" b="1">
                <a:effectLst/>
                <a:latin typeface="Open Sans" panose="020B0606030504020204" pitchFamily="34" charset="0"/>
                <a:ea typeface="Open Sans" panose="020B0606030504020204" pitchFamily="34" charset="0"/>
                <a:cs typeface="Open Sans" panose="020B0606030504020204" pitchFamily="34" charset="0"/>
              </a:rPr>
              <a:t> Chapter)</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Phone:  616-318-9576 Cell</a:t>
            </a:r>
          </a:p>
          <a:p>
            <a:pPr marL="0" marR="0">
              <a:lnSpc>
                <a:spcPct val="107000"/>
              </a:lnSpc>
              <a:spcBef>
                <a:spcPts val="0"/>
              </a:spcBef>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Email:  </a:t>
            </a:r>
            <a:r>
              <a:rPr lang="en-US" sz="2000" b="1">
                <a:effectLst/>
                <a:latin typeface="Open Sans" panose="020B0606030504020204" pitchFamily="34" charset="0"/>
                <a:ea typeface="Open Sans" panose="020B0606030504020204" pitchFamily="34" charset="0"/>
                <a:cs typeface="Open Sans" panose="020B0606030504020204" pitchFamily="34" charset="0"/>
              </a:rPr>
              <a:t>nanci.steinebach@maryfreebed.com</a:t>
            </a:r>
            <a:endParaRPr lang="en-US" sz="2800" b="1">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5293908"/>
      </p:ext>
    </p:extLst>
  </p:cSld>
  <p:clrMapOvr>
    <a:masterClrMapping/>
  </p:clrMapOvr>
</p:sld>
</file>

<file path=ppt/theme/theme1.xml><?xml version="1.0" encoding="utf-8"?>
<a:theme xmlns:a="http://schemas.openxmlformats.org/drawingml/2006/main" name="AR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A214DB234C54691908C6F3DF6D4DB" ma:contentTypeVersion="18" ma:contentTypeDescription="Create a new document." ma:contentTypeScope="" ma:versionID="78982ec750f42299d0d6866f6eb8c915">
  <xsd:schema xmlns:xsd="http://www.w3.org/2001/XMLSchema" xmlns:xs="http://www.w3.org/2001/XMLSchema" xmlns:p="http://schemas.microsoft.com/office/2006/metadata/properties" xmlns:ns2="5e0533bb-bfdf-45c4-9e5c-1558b0841ffd" xmlns:ns3="9c46be9e-554d-43f0-bc75-21fbb32bf30c" targetNamespace="http://schemas.microsoft.com/office/2006/metadata/properties" ma:root="true" ma:fieldsID="6a27aa69161482c55f5b07791f294a07" ns2:_="" ns3:_="">
    <xsd:import namespace="5e0533bb-bfdf-45c4-9e5c-1558b0841ffd"/>
    <xsd:import namespace="9c46be9e-554d-43f0-bc75-21fbb32bf3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533bb-bfdf-45c4-9e5c-1558b0841f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a58142a-ebc9-49b0-8bc8-740f00891385}" ma:internalName="TaxCatchAll" ma:showField="CatchAllData" ma:web="5e0533bb-bfdf-45c4-9e5c-1558b0841f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46be9e-554d-43f0-bc75-21fbb32bf3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9e17280-6357-4f01-98d8-aff652f5469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e0533bb-bfdf-45c4-9e5c-1558b0841ffd">
      <UserInfo>
        <DisplayName>ACL_ARN-F</DisplayName>
        <AccountId>12</AccountId>
        <AccountType/>
      </UserInfo>
      <UserInfo>
        <DisplayName>Megan Drumm</DisplayName>
        <AccountId>16</AccountId>
        <AccountType/>
      </UserInfo>
      <UserInfo>
        <DisplayName>System Account</DisplayName>
        <AccountId>1073741823</AccountId>
        <AccountType/>
      </UserInfo>
      <UserInfo>
        <DisplayName>AMC_Helpdesk_Admins</DisplayName>
        <AccountId>13</AccountId>
        <AccountType/>
      </UserInfo>
    </SharedWithUsers>
    <TaxCatchAll xmlns="5e0533bb-bfdf-45c4-9e5c-1558b0841ffd" xsi:nil="true"/>
    <lcf76f155ced4ddcb4097134ff3c332f xmlns="9c46be9e-554d-43f0-bc75-21fbb32bf3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D47246-1197-4D41-AEF5-8431FF28D538}">
  <ds:schemaRefs>
    <ds:schemaRef ds:uri="5e0533bb-bfdf-45c4-9e5c-1558b0841ffd"/>
    <ds:schemaRef ds:uri="9c46be9e-554d-43f0-bc75-21fbb32bf3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C9CD13-2536-4D97-8454-A0612A5F52E5}">
  <ds:schemaRefs>
    <ds:schemaRef ds:uri="http://schemas.microsoft.com/sharepoint/v3/contenttype/forms"/>
  </ds:schemaRefs>
</ds:datastoreItem>
</file>

<file path=customXml/itemProps3.xml><?xml version="1.0" encoding="utf-8"?>
<ds:datastoreItem xmlns:ds="http://schemas.openxmlformats.org/officeDocument/2006/customXml" ds:itemID="{709F7097-5B69-4BE1-A64D-63203AAB9426}">
  <ds:schemaRefs>
    <ds:schemaRef ds:uri="5e0533bb-bfdf-45c4-9e5c-1558b0841ffd"/>
    <ds:schemaRef ds:uri="9c46be9e-554d-43f0-bc75-21fbb32bf30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3774</Words>
  <Application>Microsoft Office PowerPoint</Application>
  <PresentationFormat>Widescreen</PresentationFormat>
  <Paragraphs>514</Paragraphs>
  <Slides>67</Slides>
  <Notes>57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Arial</vt:lpstr>
      <vt:lpstr>Calibri</vt:lpstr>
      <vt:lpstr>Courier New</vt:lpstr>
      <vt:lpstr>Gotham Book</vt:lpstr>
      <vt:lpstr>Gotham Medium</vt:lpstr>
      <vt:lpstr>Gotham Narrow Light</vt:lpstr>
      <vt:lpstr>Gotham Rounded Book</vt:lpstr>
      <vt:lpstr>Open Sans</vt:lpstr>
      <vt:lpstr>Verdana</vt:lpstr>
      <vt:lpstr>Wingdings</vt:lpstr>
      <vt:lpstr>Wingdings 2</vt:lpstr>
      <vt:lpstr>ARN</vt:lpstr>
      <vt:lpstr>Chapter Support Committee:  Leadership Webinar </vt:lpstr>
      <vt:lpstr>Orientation Agenda</vt:lpstr>
      <vt:lpstr>Karen Saunders</vt:lpstr>
      <vt:lpstr>Chapter Support Committee </vt:lpstr>
      <vt:lpstr>PowerPoint Presentation</vt:lpstr>
      <vt:lpstr>PowerPoint Presentation</vt:lpstr>
      <vt:lpstr>PowerPoint Presentation</vt:lpstr>
      <vt:lpstr>Connect with us</vt:lpstr>
      <vt:lpstr>Connect with us</vt:lpstr>
      <vt:lpstr>Connect with us</vt:lpstr>
      <vt:lpstr>Committee Goals</vt:lpstr>
      <vt:lpstr>Gayle Irvin</vt:lpstr>
      <vt:lpstr>Chapter Board Governance</vt:lpstr>
      <vt:lpstr>Association Management Center </vt:lpstr>
      <vt:lpstr>Dedicated Staff Structure </vt:lpstr>
      <vt:lpstr>World of Associations   </vt:lpstr>
      <vt:lpstr>Associations are complex </vt:lpstr>
      <vt:lpstr>Introductions</vt:lpstr>
      <vt:lpstr>EXCEPTIONAL Governance  </vt:lpstr>
      <vt:lpstr>ARN Organizational Structure </vt:lpstr>
      <vt:lpstr>  </vt:lpstr>
      <vt:lpstr>Board Structure</vt:lpstr>
      <vt:lpstr>Role of the Chapter Board </vt:lpstr>
      <vt:lpstr>What is Good Governance?</vt:lpstr>
      <vt:lpstr>Parliamentary Procedure </vt:lpstr>
      <vt:lpstr>In a Knowledge-based Organization</vt:lpstr>
      <vt:lpstr>BOARD FATIGUE </vt:lpstr>
      <vt:lpstr>How the Chapter Board should work together</vt:lpstr>
      <vt:lpstr>Resources </vt:lpstr>
      <vt:lpstr>  </vt:lpstr>
      <vt:lpstr>PowerPoint Presentation</vt:lpstr>
      <vt:lpstr>What does this all mean?</vt:lpstr>
      <vt:lpstr>What’s your experience?</vt:lpstr>
      <vt:lpstr>Chapter Webinar Annual Financial Reporting</vt:lpstr>
      <vt:lpstr>Julie Nemmer</vt:lpstr>
      <vt:lpstr>ARN Annual Financial Reporting</vt:lpstr>
      <vt:lpstr>Understand Purpose of Financial Reporting</vt:lpstr>
      <vt:lpstr>Start by Building a Budget</vt:lpstr>
      <vt:lpstr> Overview of Financial Reporting</vt:lpstr>
      <vt:lpstr>Reporting to Membership</vt:lpstr>
      <vt:lpstr>Chapter Boards Have a Fiduciary Duty</vt:lpstr>
      <vt:lpstr>Overview of Financial Reporting Templates</vt:lpstr>
      <vt:lpstr>Objective:  Overview of Financial Reporting Templates</vt:lpstr>
      <vt:lpstr>Objective:  Overview of Financial Reporting Templates</vt:lpstr>
      <vt:lpstr>Objective:  Overview of Financial Reporting Templates</vt:lpstr>
      <vt:lpstr>Objective:  Submit Timely and Accurate Data</vt:lpstr>
      <vt:lpstr>Objective:  Overview of Financial Reporting Templates</vt:lpstr>
      <vt:lpstr>Objective:  Overview of Financial Reporting Templates</vt:lpstr>
      <vt:lpstr>Objective:  Overview of Financial Reporting Templates</vt:lpstr>
      <vt:lpstr>Objective:  Overview of Financial Reporting Templates</vt:lpstr>
      <vt:lpstr>Objective:  Overview of Financial Reporting Templates</vt:lpstr>
      <vt:lpstr>Objective:  Overview of Financial Reporting Templates</vt:lpstr>
      <vt:lpstr>Objective:  Submit Timely and Accurate Data</vt:lpstr>
      <vt:lpstr>Objective:   Compliance to Federal and State Laws</vt:lpstr>
      <vt:lpstr>Objective:   Compliance to Federal and State Laws</vt:lpstr>
      <vt:lpstr>Key areas of Financial Management </vt:lpstr>
      <vt:lpstr>Data Security</vt:lpstr>
      <vt:lpstr>Mary Ann Laslo</vt:lpstr>
      <vt:lpstr>  </vt:lpstr>
      <vt:lpstr>Suggestions to alleviate workloads on the board</vt:lpstr>
      <vt:lpstr>Questions?</vt:lpstr>
      <vt:lpstr>PowerPoint Presentation</vt:lpstr>
      <vt:lpstr>PowerPoint Presentation</vt:lpstr>
      <vt:lpstr>PowerPoint Presentation</vt:lpstr>
      <vt:lpstr>Connect with us</vt:lpstr>
      <vt:lpstr>Connect with us</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(authors)</dc:title>
  <dc:creator>Sara Hynes</dc:creator>
  <cp:lastModifiedBy>Anastasia Fidati</cp:lastModifiedBy>
  <cp:revision>1</cp:revision>
  <dcterms:created xsi:type="dcterms:W3CDTF">2020-11-03T20:26:22Z</dcterms:created>
  <dcterms:modified xsi:type="dcterms:W3CDTF">2022-06-14T15:51:52Z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0x010100579A214DB234C54691908C6F3DF6D4DB</vt:lpwstr>
  </property>
  <property fmtid="{D5CDD505-2E9C-101B-9397-08002B2CF9AE}" pid="3" name="Order">
    <vt:r8>100</vt:r8>
  </property>
  <property fmtid="{D5CDD505-2E9C-101B-9397-08002B2CF9AE}" pid="4" name="MediaServiceImageTags">
    <vt:lpwstr/>
  </property>
</Properties>
</file>